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4"/>
  </p:sldMasterIdLst>
  <p:notesMasterIdLst>
    <p:notesMasterId r:id="rId26"/>
  </p:notesMasterIdLst>
  <p:sldIdLst>
    <p:sldId id="256" r:id="rId5"/>
    <p:sldId id="257" r:id="rId6"/>
    <p:sldId id="264" r:id="rId7"/>
    <p:sldId id="265" r:id="rId8"/>
    <p:sldId id="266" r:id="rId9"/>
    <p:sldId id="280" r:id="rId10"/>
    <p:sldId id="282" r:id="rId11"/>
    <p:sldId id="283" r:id="rId12"/>
    <p:sldId id="281" r:id="rId13"/>
    <p:sldId id="286" r:id="rId14"/>
    <p:sldId id="287" r:id="rId15"/>
    <p:sldId id="284" r:id="rId16"/>
    <p:sldId id="288" r:id="rId17"/>
    <p:sldId id="270" r:id="rId18"/>
    <p:sldId id="278" r:id="rId19"/>
    <p:sldId id="275" r:id="rId20"/>
    <p:sldId id="276" r:id="rId21"/>
    <p:sldId id="277" r:id="rId22"/>
    <p:sldId id="279" r:id="rId23"/>
    <p:sldId id="269" r:id="rId24"/>
    <p:sldId id="273" r:id="rId2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F3145"/>
    <a:srgbClr val="88A1B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4556" autoAdjust="0"/>
    <p:restoredTop sz="60864" autoAdjust="0"/>
  </p:normalViewPr>
  <p:slideViewPr>
    <p:cSldViewPr snapToGrid="0">
      <p:cViewPr varScale="1">
        <p:scale>
          <a:sx n="40" d="100"/>
          <a:sy n="40" d="100"/>
        </p:scale>
        <p:origin x="1316" y="48"/>
      </p:cViewPr>
      <p:guideLst/>
    </p:cSldViewPr>
  </p:slideViewPr>
  <p:notesTextViewPr>
    <p:cViewPr>
      <p:scale>
        <a:sx n="125" d="100"/>
        <a:sy n="125" d="100"/>
      </p:scale>
      <p:origin x="0" y="0"/>
    </p:cViewPr>
  </p:notesTextViewPr>
  <p:notesViewPr>
    <p:cSldViewPr snapToGrid="0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ames Kirkland" userId="8f30fbbd-a49d-4939-9790-4bdf7baff289" providerId="ADAL" clId="{DAFDED95-2A60-4F19-977F-60643CD6CE9E}"/>
    <pc:docChg chg="undo custSel delSld modSld">
      <pc:chgData name="James Kirkland" userId="8f30fbbd-a49d-4939-9790-4bdf7baff289" providerId="ADAL" clId="{DAFDED95-2A60-4F19-977F-60643CD6CE9E}" dt="2022-04-07T15:47:06.472" v="435" actId="20577"/>
      <pc:docMkLst>
        <pc:docMk/>
      </pc:docMkLst>
      <pc:sldChg chg="modNotesTx">
        <pc:chgData name="James Kirkland" userId="8f30fbbd-a49d-4939-9790-4bdf7baff289" providerId="ADAL" clId="{DAFDED95-2A60-4F19-977F-60643CD6CE9E}" dt="2022-04-06T15:21:27.968" v="3" actId="20577"/>
        <pc:sldMkLst>
          <pc:docMk/>
          <pc:sldMk cId="1431144891" sldId="256"/>
        </pc:sldMkLst>
      </pc:sldChg>
      <pc:sldChg chg="modSp mod">
        <pc:chgData name="James Kirkland" userId="8f30fbbd-a49d-4939-9790-4bdf7baff289" providerId="ADAL" clId="{DAFDED95-2A60-4F19-977F-60643CD6CE9E}" dt="2022-04-07T15:41:31.822" v="264" actId="27636"/>
        <pc:sldMkLst>
          <pc:docMk/>
          <pc:sldMk cId="124597468" sldId="257"/>
        </pc:sldMkLst>
        <pc:spChg chg="mod">
          <ac:chgData name="James Kirkland" userId="8f30fbbd-a49d-4939-9790-4bdf7baff289" providerId="ADAL" clId="{DAFDED95-2A60-4F19-977F-60643CD6CE9E}" dt="2022-04-07T15:41:31.822" v="264" actId="27636"/>
          <ac:spMkLst>
            <pc:docMk/>
            <pc:sldMk cId="124597468" sldId="257"/>
            <ac:spMk id="3" creationId="{E1C2874E-3139-4E12-A914-3CE0AF9917DB}"/>
          </ac:spMkLst>
        </pc:spChg>
      </pc:sldChg>
      <pc:sldChg chg="modSp mod modNotesTx">
        <pc:chgData name="James Kirkland" userId="8f30fbbd-a49d-4939-9790-4bdf7baff289" providerId="ADAL" clId="{DAFDED95-2A60-4F19-977F-60643CD6CE9E}" dt="2022-04-07T15:40:11.323" v="56" actId="20577"/>
        <pc:sldMkLst>
          <pc:docMk/>
          <pc:sldMk cId="1981180061" sldId="264"/>
        </pc:sldMkLst>
        <pc:spChg chg="mod">
          <ac:chgData name="James Kirkland" userId="8f30fbbd-a49d-4939-9790-4bdf7baff289" providerId="ADAL" clId="{DAFDED95-2A60-4F19-977F-60643CD6CE9E}" dt="2022-04-06T15:22:26.567" v="28" actId="20577"/>
          <ac:spMkLst>
            <pc:docMk/>
            <pc:sldMk cId="1981180061" sldId="264"/>
            <ac:spMk id="3" creationId="{7EA2B440-3EE8-43C9-8AFB-D45A70A1F5E1}"/>
          </ac:spMkLst>
        </pc:spChg>
      </pc:sldChg>
      <pc:sldChg chg="modSp mod modNotesTx">
        <pc:chgData name="James Kirkland" userId="8f30fbbd-a49d-4939-9790-4bdf7baff289" providerId="ADAL" clId="{DAFDED95-2A60-4F19-977F-60643CD6CE9E}" dt="2022-04-07T15:47:06.472" v="435" actId="20577"/>
        <pc:sldMkLst>
          <pc:docMk/>
          <pc:sldMk cId="3156255137" sldId="265"/>
        </pc:sldMkLst>
        <pc:spChg chg="mod">
          <ac:chgData name="James Kirkland" userId="8f30fbbd-a49d-4939-9790-4bdf7baff289" providerId="ADAL" clId="{DAFDED95-2A60-4F19-977F-60643CD6CE9E}" dt="2022-04-07T15:44:43.036" v="275" actId="20577"/>
          <ac:spMkLst>
            <pc:docMk/>
            <pc:sldMk cId="3156255137" sldId="265"/>
            <ac:spMk id="3" creationId="{7EA2B440-3EE8-43C9-8AFB-D45A70A1F5E1}"/>
          </ac:spMkLst>
        </pc:spChg>
      </pc:sldChg>
      <pc:sldChg chg="modSp mod">
        <pc:chgData name="James Kirkland" userId="8f30fbbd-a49d-4939-9790-4bdf7baff289" providerId="ADAL" clId="{DAFDED95-2A60-4F19-977F-60643CD6CE9E}" dt="2022-04-06T15:26:57.261" v="38" actId="20577"/>
        <pc:sldMkLst>
          <pc:docMk/>
          <pc:sldMk cId="4070017510" sldId="269"/>
        </pc:sldMkLst>
        <pc:spChg chg="mod">
          <ac:chgData name="James Kirkland" userId="8f30fbbd-a49d-4939-9790-4bdf7baff289" providerId="ADAL" clId="{DAFDED95-2A60-4F19-977F-60643CD6CE9E}" dt="2022-04-06T15:26:57.261" v="38" actId="20577"/>
          <ac:spMkLst>
            <pc:docMk/>
            <pc:sldMk cId="4070017510" sldId="269"/>
            <ac:spMk id="3" creationId="{7EA2B440-3EE8-43C9-8AFB-D45A70A1F5E1}"/>
          </ac:spMkLst>
        </pc:spChg>
      </pc:sldChg>
      <pc:sldChg chg="modNotesTx">
        <pc:chgData name="James Kirkland" userId="8f30fbbd-a49d-4939-9790-4bdf7baff289" providerId="ADAL" clId="{DAFDED95-2A60-4F19-977F-60643CD6CE9E}" dt="2022-04-06T15:26:34.342" v="32" actId="20577"/>
        <pc:sldMkLst>
          <pc:docMk/>
          <pc:sldMk cId="1812608292" sldId="279"/>
        </pc:sldMkLst>
      </pc:sldChg>
      <pc:sldChg chg="del">
        <pc:chgData name="James Kirkland" userId="8f30fbbd-a49d-4939-9790-4bdf7baff289" providerId="ADAL" clId="{DAFDED95-2A60-4F19-977F-60643CD6CE9E}" dt="2022-04-07T15:44:48.112" v="276" actId="2696"/>
        <pc:sldMkLst>
          <pc:docMk/>
          <pc:sldMk cId="1608115497" sldId="285"/>
        </pc:sldMkLst>
      </pc:sldChg>
    </pc:docChg>
  </pc:docChgLst>
  <pc:docChgLst>
    <pc:chgData name="James Kirkland" userId="8f30fbbd-a49d-4939-9790-4bdf7baff289" providerId="ADAL" clId="{A99A5F02-43F3-4D92-98B6-9ACE6CD896B5}"/>
    <pc:docChg chg="undo redo custSel addSld delSld modSld sldOrd">
      <pc:chgData name="James Kirkland" userId="8f30fbbd-a49d-4939-9790-4bdf7baff289" providerId="ADAL" clId="{A99A5F02-43F3-4D92-98B6-9ACE6CD896B5}" dt="2021-02-25T23:08:28.523" v="5114" actId="20577"/>
      <pc:docMkLst>
        <pc:docMk/>
      </pc:docMkLst>
      <pc:sldChg chg="modSp mod modNotesTx">
        <pc:chgData name="James Kirkland" userId="8f30fbbd-a49d-4939-9790-4bdf7baff289" providerId="ADAL" clId="{A99A5F02-43F3-4D92-98B6-9ACE6CD896B5}" dt="2021-02-25T17:20:16.877" v="145" actId="14100"/>
        <pc:sldMkLst>
          <pc:docMk/>
          <pc:sldMk cId="1431144891" sldId="256"/>
        </pc:sldMkLst>
        <pc:spChg chg="mod">
          <ac:chgData name="James Kirkland" userId="8f30fbbd-a49d-4939-9790-4bdf7baff289" providerId="ADAL" clId="{A99A5F02-43F3-4D92-98B6-9ACE6CD896B5}" dt="2021-02-25T17:20:16.877" v="145" actId="14100"/>
          <ac:spMkLst>
            <pc:docMk/>
            <pc:sldMk cId="1431144891" sldId="256"/>
            <ac:spMk id="2" creationId="{DFA58266-A57F-4617-84B6-6AB5827388C7}"/>
          </ac:spMkLst>
        </pc:spChg>
      </pc:sldChg>
      <pc:sldChg chg="modSp mod modNotesTx">
        <pc:chgData name="James Kirkland" userId="8f30fbbd-a49d-4939-9790-4bdf7baff289" providerId="ADAL" clId="{A99A5F02-43F3-4D92-98B6-9ACE6CD896B5}" dt="2021-02-25T17:43:34.579" v="3109" actId="20577"/>
        <pc:sldMkLst>
          <pc:docMk/>
          <pc:sldMk cId="124597468" sldId="257"/>
        </pc:sldMkLst>
        <pc:spChg chg="mod">
          <ac:chgData name="James Kirkland" userId="8f30fbbd-a49d-4939-9790-4bdf7baff289" providerId="ADAL" clId="{A99A5F02-43F3-4D92-98B6-9ACE6CD896B5}" dt="2021-02-25T17:43:05.207" v="3033" actId="27636"/>
          <ac:spMkLst>
            <pc:docMk/>
            <pc:sldMk cId="124597468" sldId="257"/>
            <ac:spMk id="3" creationId="{E1C2874E-3139-4E12-A914-3CE0AF9917DB}"/>
          </ac:spMkLst>
        </pc:spChg>
      </pc:sldChg>
      <pc:sldChg chg="del">
        <pc:chgData name="James Kirkland" userId="8f30fbbd-a49d-4939-9790-4bdf7baff289" providerId="ADAL" clId="{A99A5F02-43F3-4D92-98B6-9ACE6CD896B5}" dt="2021-02-25T17:18:55.608" v="104" actId="2696"/>
        <pc:sldMkLst>
          <pc:docMk/>
          <pc:sldMk cId="1946479835" sldId="258"/>
        </pc:sldMkLst>
      </pc:sldChg>
      <pc:sldChg chg="del">
        <pc:chgData name="James Kirkland" userId="8f30fbbd-a49d-4939-9790-4bdf7baff289" providerId="ADAL" clId="{A99A5F02-43F3-4D92-98B6-9ACE6CD896B5}" dt="2021-02-25T17:20:35.967" v="146" actId="2696"/>
        <pc:sldMkLst>
          <pc:docMk/>
          <pc:sldMk cId="891874975" sldId="259"/>
        </pc:sldMkLst>
      </pc:sldChg>
      <pc:sldChg chg="del">
        <pc:chgData name="James Kirkland" userId="8f30fbbd-a49d-4939-9790-4bdf7baff289" providerId="ADAL" clId="{A99A5F02-43F3-4D92-98B6-9ACE6CD896B5}" dt="2021-02-25T17:19:03.206" v="105" actId="2696"/>
        <pc:sldMkLst>
          <pc:docMk/>
          <pc:sldMk cId="2711309166" sldId="260"/>
        </pc:sldMkLst>
      </pc:sldChg>
      <pc:sldChg chg="del">
        <pc:chgData name="James Kirkland" userId="8f30fbbd-a49d-4939-9790-4bdf7baff289" providerId="ADAL" clId="{A99A5F02-43F3-4D92-98B6-9ACE6CD896B5}" dt="2021-02-25T17:19:08.632" v="106" actId="2696"/>
        <pc:sldMkLst>
          <pc:docMk/>
          <pc:sldMk cId="1306870286" sldId="262"/>
        </pc:sldMkLst>
      </pc:sldChg>
      <pc:sldChg chg="del">
        <pc:chgData name="James Kirkland" userId="8f30fbbd-a49d-4939-9790-4bdf7baff289" providerId="ADAL" clId="{A99A5F02-43F3-4D92-98B6-9ACE6CD896B5}" dt="2021-02-25T17:19:11.251" v="107" actId="2696"/>
        <pc:sldMkLst>
          <pc:docMk/>
          <pc:sldMk cId="916829256" sldId="263"/>
        </pc:sldMkLst>
      </pc:sldChg>
      <pc:sldChg chg="modSp mod modNotesTx">
        <pc:chgData name="James Kirkland" userId="8f30fbbd-a49d-4939-9790-4bdf7baff289" providerId="ADAL" clId="{A99A5F02-43F3-4D92-98B6-9ACE6CD896B5}" dt="2021-02-25T23:08:28.523" v="5114" actId="20577"/>
        <pc:sldMkLst>
          <pc:docMk/>
          <pc:sldMk cId="1981180061" sldId="264"/>
        </pc:sldMkLst>
        <pc:spChg chg="mod">
          <ac:chgData name="James Kirkland" userId="8f30fbbd-a49d-4939-9790-4bdf7baff289" providerId="ADAL" clId="{A99A5F02-43F3-4D92-98B6-9ACE6CD896B5}" dt="2021-02-25T17:24:52.353" v="818" actId="20577"/>
          <ac:spMkLst>
            <pc:docMk/>
            <pc:sldMk cId="1981180061" sldId="264"/>
            <ac:spMk id="2" creationId="{E41D8F82-046F-41AC-A58E-34E34FC3F24B}"/>
          </ac:spMkLst>
        </pc:spChg>
        <pc:spChg chg="mod">
          <ac:chgData name="James Kirkland" userId="8f30fbbd-a49d-4939-9790-4bdf7baff289" providerId="ADAL" clId="{A99A5F02-43F3-4D92-98B6-9ACE6CD896B5}" dt="2021-02-25T23:04:05.193" v="4766" actId="20577"/>
          <ac:spMkLst>
            <pc:docMk/>
            <pc:sldMk cId="1981180061" sldId="264"/>
            <ac:spMk id="3" creationId="{7EA2B440-3EE8-43C9-8AFB-D45A70A1F5E1}"/>
          </ac:spMkLst>
        </pc:spChg>
      </pc:sldChg>
      <pc:sldChg chg="modSp mod modNotesTx">
        <pc:chgData name="James Kirkland" userId="8f30fbbd-a49d-4939-9790-4bdf7baff289" providerId="ADAL" clId="{A99A5F02-43F3-4D92-98B6-9ACE6CD896B5}" dt="2021-02-25T18:18:51.602" v="3939" actId="20577"/>
        <pc:sldMkLst>
          <pc:docMk/>
          <pc:sldMk cId="3156255137" sldId="265"/>
        </pc:sldMkLst>
        <pc:spChg chg="mod">
          <ac:chgData name="James Kirkland" userId="8f30fbbd-a49d-4939-9790-4bdf7baff289" providerId="ADAL" clId="{A99A5F02-43F3-4D92-98B6-9ACE6CD896B5}" dt="2021-02-25T17:49:00.028" v="3653" actId="255"/>
          <ac:spMkLst>
            <pc:docMk/>
            <pc:sldMk cId="3156255137" sldId="265"/>
            <ac:spMk id="2" creationId="{E41D8F82-046F-41AC-A58E-34E34FC3F24B}"/>
          </ac:spMkLst>
        </pc:spChg>
        <pc:spChg chg="mod">
          <ac:chgData name="James Kirkland" userId="8f30fbbd-a49d-4939-9790-4bdf7baff289" providerId="ADAL" clId="{A99A5F02-43F3-4D92-98B6-9ACE6CD896B5}" dt="2021-02-25T18:18:12.421" v="3937" actId="20577"/>
          <ac:spMkLst>
            <pc:docMk/>
            <pc:sldMk cId="3156255137" sldId="265"/>
            <ac:spMk id="3" creationId="{7EA2B440-3EE8-43C9-8AFB-D45A70A1F5E1}"/>
          </ac:spMkLst>
        </pc:spChg>
      </pc:sldChg>
      <pc:sldChg chg="addSp delSp modSp mod modClrScheme chgLayout modNotesTx">
        <pc:chgData name="James Kirkland" userId="8f30fbbd-a49d-4939-9790-4bdf7baff289" providerId="ADAL" clId="{A99A5F02-43F3-4D92-98B6-9ACE6CD896B5}" dt="2021-02-25T18:37:28.308" v="3947" actId="1076"/>
        <pc:sldMkLst>
          <pc:docMk/>
          <pc:sldMk cId="604522742" sldId="266"/>
        </pc:sldMkLst>
        <pc:spChg chg="del mod ord">
          <ac:chgData name="James Kirkland" userId="8f30fbbd-a49d-4939-9790-4bdf7baff289" providerId="ADAL" clId="{A99A5F02-43F3-4D92-98B6-9ACE6CD896B5}" dt="2021-02-25T18:09:49" v="3818" actId="478"/>
          <ac:spMkLst>
            <pc:docMk/>
            <pc:sldMk cId="604522742" sldId="266"/>
            <ac:spMk id="2" creationId="{E41D8F82-046F-41AC-A58E-34E34FC3F24B}"/>
          </ac:spMkLst>
        </pc:spChg>
        <pc:spChg chg="del mod ord">
          <ac:chgData name="James Kirkland" userId="8f30fbbd-a49d-4939-9790-4bdf7baff289" providerId="ADAL" clId="{A99A5F02-43F3-4D92-98B6-9ACE6CD896B5}" dt="2021-02-25T18:09:52.110" v="3819" actId="478"/>
          <ac:spMkLst>
            <pc:docMk/>
            <pc:sldMk cId="604522742" sldId="266"/>
            <ac:spMk id="3" creationId="{7EA2B440-3EE8-43C9-8AFB-D45A70A1F5E1}"/>
          </ac:spMkLst>
        </pc:spChg>
        <pc:spChg chg="add mod">
          <ac:chgData name="James Kirkland" userId="8f30fbbd-a49d-4939-9790-4bdf7baff289" providerId="ADAL" clId="{A99A5F02-43F3-4D92-98B6-9ACE6CD896B5}" dt="2021-02-25T18:37:28.308" v="3947" actId="1076"/>
          <ac:spMkLst>
            <pc:docMk/>
            <pc:sldMk cId="604522742" sldId="266"/>
            <ac:spMk id="5" creationId="{2EED8FC1-0D42-46D2-977F-A5F0F5EEE7E2}"/>
          </ac:spMkLst>
        </pc:spChg>
      </pc:sldChg>
      <pc:sldChg chg="modSp mod">
        <pc:chgData name="James Kirkland" userId="8f30fbbd-a49d-4939-9790-4bdf7baff289" providerId="ADAL" clId="{A99A5F02-43F3-4D92-98B6-9ACE6CD896B5}" dt="2021-02-25T18:39:42.660" v="3985" actId="12"/>
        <pc:sldMkLst>
          <pc:docMk/>
          <pc:sldMk cId="1976526984" sldId="267"/>
        </pc:sldMkLst>
        <pc:spChg chg="mod">
          <ac:chgData name="James Kirkland" userId="8f30fbbd-a49d-4939-9790-4bdf7baff289" providerId="ADAL" clId="{A99A5F02-43F3-4D92-98B6-9ACE6CD896B5}" dt="2021-02-25T18:37:55.509" v="3961" actId="20577"/>
          <ac:spMkLst>
            <pc:docMk/>
            <pc:sldMk cId="1976526984" sldId="267"/>
            <ac:spMk id="2" creationId="{E41D8F82-046F-41AC-A58E-34E34FC3F24B}"/>
          </ac:spMkLst>
        </pc:spChg>
        <pc:spChg chg="mod">
          <ac:chgData name="James Kirkland" userId="8f30fbbd-a49d-4939-9790-4bdf7baff289" providerId="ADAL" clId="{A99A5F02-43F3-4D92-98B6-9ACE6CD896B5}" dt="2021-02-25T18:39:42.660" v="3985" actId="12"/>
          <ac:spMkLst>
            <pc:docMk/>
            <pc:sldMk cId="1976526984" sldId="267"/>
            <ac:spMk id="3" creationId="{7EA2B440-3EE8-43C9-8AFB-D45A70A1F5E1}"/>
          </ac:spMkLst>
        </pc:spChg>
      </pc:sldChg>
      <pc:sldChg chg="modSp mod modNotesTx">
        <pc:chgData name="James Kirkland" userId="8f30fbbd-a49d-4939-9790-4bdf7baff289" providerId="ADAL" clId="{A99A5F02-43F3-4D92-98B6-9ACE6CD896B5}" dt="2021-02-25T20:21:20.048" v="4520" actId="27636"/>
        <pc:sldMkLst>
          <pc:docMk/>
          <pc:sldMk cId="1449730246" sldId="268"/>
        </pc:sldMkLst>
        <pc:spChg chg="mod">
          <ac:chgData name="James Kirkland" userId="8f30fbbd-a49d-4939-9790-4bdf7baff289" providerId="ADAL" clId="{A99A5F02-43F3-4D92-98B6-9ACE6CD896B5}" dt="2021-02-25T18:39:33.454" v="3984" actId="20577"/>
          <ac:spMkLst>
            <pc:docMk/>
            <pc:sldMk cId="1449730246" sldId="268"/>
            <ac:spMk id="2" creationId="{E41D8F82-046F-41AC-A58E-34E34FC3F24B}"/>
          </ac:spMkLst>
        </pc:spChg>
        <pc:spChg chg="mod">
          <ac:chgData name="James Kirkland" userId="8f30fbbd-a49d-4939-9790-4bdf7baff289" providerId="ADAL" clId="{A99A5F02-43F3-4D92-98B6-9ACE6CD896B5}" dt="2021-02-25T20:21:20.048" v="4520" actId="27636"/>
          <ac:spMkLst>
            <pc:docMk/>
            <pc:sldMk cId="1449730246" sldId="268"/>
            <ac:spMk id="3" creationId="{7EA2B440-3EE8-43C9-8AFB-D45A70A1F5E1}"/>
          </ac:spMkLst>
        </pc:spChg>
      </pc:sldChg>
      <pc:sldChg chg="modSp mod">
        <pc:chgData name="James Kirkland" userId="8f30fbbd-a49d-4939-9790-4bdf7baff289" providerId="ADAL" clId="{A99A5F02-43F3-4D92-98B6-9ACE6CD896B5}" dt="2021-02-25T17:17:15.414" v="100" actId="255"/>
        <pc:sldMkLst>
          <pc:docMk/>
          <pc:sldMk cId="4070017510" sldId="269"/>
        </pc:sldMkLst>
        <pc:spChg chg="mod">
          <ac:chgData name="James Kirkland" userId="8f30fbbd-a49d-4939-9790-4bdf7baff289" providerId="ADAL" clId="{A99A5F02-43F3-4D92-98B6-9ACE6CD896B5}" dt="2021-02-25T17:17:15.414" v="100" actId="255"/>
          <ac:spMkLst>
            <pc:docMk/>
            <pc:sldMk cId="4070017510" sldId="269"/>
            <ac:spMk id="3" creationId="{7EA2B440-3EE8-43C9-8AFB-D45A70A1F5E1}"/>
          </ac:spMkLst>
        </pc:spChg>
      </pc:sldChg>
      <pc:sldChg chg="modSp mod modNotesTx">
        <pc:chgData name="James Kirkland" userId="8f30fbbd-a49d-4939-9790-4bdf7baff289" providerId="ADAL" clId="{A99A5F02-43F3-4D92-98B6-9ACE6CD896B5}" dt="2021-02-25T18:42:35.901" v="4071" actId="14"/>
        <pc:sldMkLst>
          <pc:docMk/>
          <pc:sldMk cId="1153030021" sldId="270"/>
        </pc:sldMkLst>
        <pc:spChg chg="mod">
          <ac:chgData name="James Kirkland" userId="8f30fbbd-a49d-4939-9790-4bdf7baff289" providerId="ADAL" clId="{A99A5F02-43F3-4D92-98B6-9ACE6CD896B5}" dt="2021-02-25T18:41:04.865" v="4033" actId="20577"/>
          <ac:spMkLst>
            <pc:docMk/>
            <pc:sldMk cId="1153030021" sldId="270"/>
            <ac:spMk id="2" creationId="{E41D8F82-046F-41AC-A58E-34E34FC3F24B}"/>
          </ac:spMkLst>
        </pc:spChg>
        <pc:spChg chg="mod">
          <ac:chgData name="James Kirkland" userId="8f30fbbd-a49d-4939-9790-4bdf7baff289" providerId="ADAL" clId="{A99A5F02-43F3-4D92-98B6-9ACE6CD896B5}" dt="2021-02-25T18:42:00.093" v="4069" actId="20577"/>
          <ac:spMkLst>
            <pc:docMk/>
            <pc:sldMk cId="1153030021" sldId="270"/>
            <ac:spMk id="3" creationId="{7EA2B440-3EE8-43C9-8AFB-D45A70A1F5E1}"/>
          </ac:spMkLst>
        </pc:spChg>
      </pc:sldChg>
      <pc:sldChg chg="modSp mod modNotesTx">
        <pc:chgData name="James Kirkland" userId="8f30fbbd-a49d-4939-9790-4bdf7baff289" providerId="ADAL" clId="{A99A5F02-43F3-4D92-98B6-9ACE6CD896B5}" dt="2021-02-25T20:21:57.237" v="4525" actId="255"/>
        <pc:sldMkLst>
          <pc:docMk/>
          <pc:sldMk cId="4245730816" sldId="274"/>
        </pc:sldMkLst>
        <pc:spChg chg="mod">
          <ac:chgData name="James Kirkland" userId="8f30fbbd-a49d-4939-9790-4bdf7baff289" providerId="ADAL" clId="{A99A5F02-43F3-4D92-98B6-9ACE6CD896B5}" dt="2021-02-25T18:39:58.439" v="4008" actId="20577"/>
          <ac:spMkLst>
            <pc:docMk/>
            <pc:sldMk cId="4245730816" sldId="274"/>
            <ac:spMk id="2" creationId="{E41D8F82-046F-41AC-A58E-34E34FC3F24B}"/>
          </ac:spMkLst>
        </pc:spChg>
        <pc:spChg chg="mod">
          <ac:chgData name="James Kirkland" userId="8f30fbbd-a49d-4939-9790-4bdf7baff289" providerId="ADAL" clId="{A99A5F02-43F3-4D92-98B6-9ACE6CD896B5}" dt="2021-02-25T20:21:57.237" v="4525" actId="255"/>
          <ac:spMkLst>
            <pc:docMk/>
            <pc:sldMk cId="4245730816" sldId="274"/>
            <ac:spMk id="3" creationId="{7EA2B440-3EE8-43C9-8AFB-D45A70A1F5E1}"/>
          </ac:spMkLst>
        </pc:spChg>
      </pc:sldChg>
      <pc:sldChg chg="modSp add del mod">
        <pc:chgData name="James Kirkland" userId="8f30fbbd-a49d-4939-9790-4bdf7baff289" providerId="ADAL" clId="{A99A5F02-43F3-4D92-98B6-9ACE6CD896B5}" dt="2021-02-25T17:42:05.762" v="2823" actId="2696"/>
        <pc:sldMkLst>
          <pc:docMk/>
          <pc:sldMk cId="1685726112" sldId="275"/>
        </pc:sldMkLst>
        <pc:spChg chg="mod">
          <ac:chgData name="James Kirkland" userId="8f30fbbd-a49d-4939-9790-4bdf7baff289" providerId="ADAL" clId="{A99A5F02-43F3-4D92-98B6-9ACE6CD896B5}" dt="2021-02-25T17:36:58.414" v="2600" actId="20577"/>
          <ac:spMkLst>
            <pc:docMk/>
            <pc:sldMk cId="1685726112" sldId="275"/>
            <ac:spMk id="2" creationId="{DDB851E3-496B-4279-AF22-1831D220BBCE}"/>
          </ac:spMkLst>
        </pc:spChg>
        <pc:spChg chg="mod">
          <ac:chgData name="James Kirkland" userId="8f30fbbd-a49d-4939-9790-4bdf7baff289" providerId="ADAL" clId="{A99A5F02-43F3-4D92-98B6-9ACE6CD896B5}" dt="2021-02-25T17:41:40.440" v="2822" actId="20577"/>
          <ac:spMkLst>
            <pc:docMk/>
            <pc:sldMk cId="1685726112" sldId="275"/>
            <ac:spMk id="3" creationId="{E1C2874E-3139-4E12-A914-3CE0AF9917DB}"/>
          </ac:spMkLst>
        </pc:spChg>
      </pc:sldChg>
      <pc:sldChg chg="del ord">
        <pc:chgData name="James Kirkland" userId="8f30fbbd-a49d-4939-9790-4bdf7baff289" providerId="ADAL" clId="{A99A5F02-43F3-4D92-98B6-9ACE6CD896B5}" dt="2021-02-25T17:18:17.201" v="103" actId="2696"/>
        <pc:sldMkLst>
          <pc:docMk/>
          <pc:sldMk cId="3054543830" sldId="275"/>
        </pc:sldMkLst>
      </pc:sldChg>
      <pc:sldChg chg="modSp add mod">
        <pc:chgData name="James Kirkland" userId="8f30fbbd-a49d-4939-9790-4bdf7baff289" providerId="ADAL" clId="{A99A5F02-43F3-4D92-98B6-9ACE6CD896B5}" dt="2021-02-25T18:43:47.482" v="4094" actId="1076"/>
        <pc:sldMkLst>
          <pc:docMk/>
          <pc:sldMk cId="3141015871" sldId="275"/>
        </pc:sldMkLst>
        <pc:spChg chg="mod">
          <ac:chgData name="James Kirkland" userId="8f30fbbd-a49d-4939-9790-4bdf7baff289" providerId="ADAL" clId="{A99A5F02-43F3-4D92-98B6-9ACE6CD896B5}" dt="2021-02-25T18:43:12.630" v="4075"/>
          <ac:spMkLst>
            <pc:docMk/>
            <pc:sldMk cId="3141015871" sldId="275"/>
            <ac:spMk id="2" creationId="{E41D8F82-046F-41AC-A58E-34E34FC3F24B}"/>
          </ac:spMkLst>
        </pc:spChg>
        <pc:spChg chg="mod">
          <ac:chgData name="James Kirkland" userId="8f30fbbd-a49d-4939-9790-4bdf7baff289" providerId="ADAL" clId="{A99A5F02-43F3-4D92-98B6-9ACE6CD896B5}" dt="2021-02-25T18:43:47.482" v="4094" actId="1076"/>
          <ac:spMkLst>
            <pc:docMk/>
            <pc:sldMk cId="3141015871" sldId="275"/>
            <ac:spMk id="3" creationId="{7EA2B440-3EE8-43C9-8AFB-D45A70A1F5E1}"/>
          </ac:spMkLst>
        </pc:spChg>
      </pc:sldChg>
      <pc:sldChg chg="modSp add mod ord">
        <pc:chgData name="James Kirkland" userId="8f30fbbd-a49d-4939-9790-4bdf7baff289" providerId="ADAL" clId="{A99A5F02-43F3-4D92-98B6-9ACE6CD896B5}" dt="2021-02-25T18:46:08.493" v="4138" actId="1076"/>
        <pc:sldMkLst>
          <pc:docMk/>
          <pc:sldMk cId="1156872554" sldId="276"/>
        </pc:sldMkLst>
        <pc:spChg chg="mod">
          <ac:chgData name="James Kirkland" userId="8f30fbbd-a49d-4939-9790-4bdf7baff289" providerId="ADAL" clId="{A99A5F02-43F3-4D92-98B6-9ACE6CD896B5}" dt="2021-02-25T18:46:08.493" v="4138" actId="1076"/>
          <ac:spMkLst>
            <pc:docMk/>
            <pc:sldMk cId="1156872554" sldId="276"/>
            <ac:spMk id="5" creationId="{2EED8FC1-0D42-46D2-977F-A5F0F5EEE7E2}"/>
          </ac:spMkLst>
        </pc:spChg>
      </pc:sldChg>
      <pc:sldChg chg="del ord">
        <pc:chgData name="James Kirkland" userId="8f30fbbd-a49d-4939-9790-4bdf7baff289" providerId="ADAL" clId="{A99A5F02-43F3-4D92-98B6-9ACE6CD896B5}" dt="2021-02-25T17:17:24.589" v="101" actId="2696"/>
        <pc:sldMkLst>
          <pc:docMk/>
          <pc:sldMk cId="3618081624" sldId="276"/>
        </pc:sldMkLst>
      </pc:sldChg>
      <pc:sldChg chg="del">
        <pc:chgData name="James Kirkland" userId="8f30fbbd-a49d-4939-9790-4bdf7baff289" providerId="ADAL" clId="{A99A5F02-43F3-4D92-98B6-9ACE6CD896B5}" dt="2021-02-25T17:18:12.279" v="102" actId="2696"/>
        <pc:sldMkLst>
          <pc:docMk/>
          <pc:sldMk cId="882686357" sldId="277"/>
        </pc:sldMkLst>
      </pc:sldChg>
      <pc:sldChg chg="addSp delSp modSp add mod">
        <pc:chgData name="James Kirkland" userId="8f30fbbd-a49d-4939-9790-4bdf7baff289" providerId="ADAL" clId="{A99A5F02-43F3-4D92-98B6-9ACE6CD896B5}" dt="2021-02-25T18:45:59.723" v="4137" actId="1076"/>
        <pc:sldMkLst>
          <pc:docMk/>
          <pc:sldMk cId="2719092941" sldId="277"/>
        </pc:sldMkLst>
        <pc:spChg chg="add del">
          <ac:chgData name="James Kirkland" userId="8f30fbbd-a49d-4939-9790-4bdf7baff289" providerId="ADAL" clId="{A99A5F02-43F3-4D92-98B6-9ACE6CD896B5}" dt="2021-02-25T18:45:33.472" v="4129" actId="22"/>
          <ac:spMkLst>
            <pc:docMk/>
            <pc:sldMk cId="2719092941" sldId="277"/>
            <ac:spMk id="4" creationId="{C1B96128-3950-4D73-9C55-A46554957F6A}"/>
          </ac:spMkLst>
        </pc:spChg>
        <pc:spChg chg="mod">
          <ac:chgData name="James Kirkland" userId="8f30fbbd-a49d-4939-9790-4bdf7baff289" providerId="ADAL" clId="{A99A5F02-43F3-4D92-98B6-9ACE6CD896B5}" dt="2021-02-25T18:45:59.723" v="4137" actId="1076"/>
          <ac:spMkLst>
            <pc:docMk/>
            <pc:sldMk cId="2719092941" sldId="277"/>
            <ac:spMk id="5" creationId="{2EED8FC1-0D42-46D2-977F-A5F0F5EEE7E2}"/>
          </ac:spMkLst>
        </pc:spChg>
        <pc:spChg chg="add mod">
          <ac:chgData name="James Kirkland" userId="8f30fbbd-a49d-4939-9790-4bdf7baff289" providerId="ADAL" clId="{A99A5F02-43F3-4D92-98B6-9ACE6CD896B5}" dt="2021-02-25T18:45:52.192" v="4136" actId="122"/>
          <ac:spMkLst>
            <pc:docMk/>
            <pc:sldMk cId="2719092941" sldId="277"/>
            <ac:spMk id="6" creationId="{DF4F9767-89EB-44D9-AFCF-68F28A588453}"/>
          </ac:spMkLst>
        </pc:spChg>
      </pc:sldChg>
    </pc:docChg>
  </pc:docChgLst>
  <pc:docChgLst>
    <pc:chgData name="Gigi Naglak" userId="02ce7d76-4daf-4b6f-b627-fda6b42857bd" providerId="ADAL" clId="{A841FCE5-AB58-4408-9C96-1C66485EC73B}"/>
    <pc:docChg chg="modSld">
      <pc:chgData name="Gigi Naglak" userId="02ce7d76-4daf-4b6f-b627-fda6b42857bd" providerId="ADAL" clId="{A841FCE5-AB58-4408-9C96-1C66485EC73B}" dt="2022-04-27T00:42:22.745" v="0" actId="1076"/>
      <pc:docMkLst>
        <pc:docMk/>
      </pc:docMkLst>
      <pc:sldChg chg="modSp mod">
        <pc:chgData name="Gigi Naglak" userId="02ce7d76-4daf-4b6f-b627-fda6b42857bd" providerId="ADAL" clId="{A841FCE5-AB58-4408-9C96-1C66485EC73B}" dt="2022-04-27T00:42:22.745" v="0" actId="1076"/>
        <pc:sldMkLst>
          <pc:docMk/>
          <pc:sldMk cId="1431144891" sldId="256"/>
        </pc:sldMkLst>
        <pc:picChg chg="mod">
          <ac:chgData name="Gigi Naglak" userId="02ce7d76-4daf-4b6f-b627-fda6b42857bd" providerId="ADAL" clId="{A841FCE5-AB58-4408-9C96-1C66485EC73B}" dt="2022-04-27T00:42:22.745" v="0" actId="1076"/>
          <ac:picMkLst>
            <pc:docMk/>
            <pc:sldMk cId="1431144891" sldId="256"/>
            <ac:picMk id="5" creationId="{E31FD8EE-47C6-4F61-974D-4C2935A94209}"/>
          </ac:picMkLst>
        </pc:picChg>
      </pc:sldChg>
    </pc:docChg>
  </pc:docChgLst>
  <pc:docChgLst>
    <pc:chgData name="Gigi Naglak" userId="02ce7d76-4daf-4b6f-b627-fda6b42857bd" providerId="ADAL" clId="{4AE0F9FC-3444-4059-97AE-A223928BFD0F}"/>
    <pc:docChg chg="modSld">
      <pc:chgData name="Gigi Naglak" userId="02ce7d76-4daf-4b6f-b627-fda6b42857bd" providerId="ADAL" clId="{4AE0F9FC-3444-4059-97AE-A223928BFD0F}" dt="2022-04-22T16:13:49.584" v="49" actId="6549"/>
      <pc:docMkLst>
        <pc:docMk/>
      </pc:docMkLst>
      <pc:sldChg chg="modNotesTx">
        <pc:chgData name="Gigi Naglak" userId="02ce7d76-4daf-4b6f-b627-fda6b42857bd" providerId="ADAL" clId="{4AE0F9FC-3444-4059-97AE-A223928BFD0F}" dt="2022-04-22T16:10:05.460" v="0" actId="20577"/>
        <pc:sldMkLst>
          <pc:docMk/>
          <pc:sldMk cId="1431144891" sldId="256"/>
        </pc:sldMkLst>
      </pc:sldChg>
      <pc:sldChg chg="modNotesTx">
        <pc:chgData name="Gigi Naglak" userId="02ce7d76-4daf-4b6f-b627-fda6b42857bd" providerId="ADAL" clId="{4AE0F9FC-3444-4059-97AE-A223928BFD0F}" dt="2022-04-22T16:10:16.695" v="1" actId="20577"/>
        <pc:sldMkLst>
          <pc:docMk/>
          <pc:sldMk cId="124597468" sldId="257"/>
        </pc:sldMkLst>
      </pc:sldChg>
      <pc:sldChg chg="modNotesTx">
        <pc:chgData name="Gigi Naglak" userId="02ce7d76-4daf-4b6f-b627-fda6b42857bd" providerId="ADAL" clId="{4AE0F9FC-3444-4059-97AE-A223928BFD0F}" dt="2022-04-22T16:10:21.918" v="2" actId="20577"/>
        <pc:sldMkLst>
          <pc:docMk/>
          <pc:sldMk cId="1981180061" sldId="264"/>
        </pc:sldMkLst>
      </pc:sldChg>
      <pc:sldChg chg="modNotesTx">
        <pc:chgData name="Gigi Naglak" userId="02ce7d76-4daf-4b6f-b627-fda6b42857bd" providerId="ADAL" clId="{4AE0F9FC-3444-4059-97AE-A223928BFD0F}" dt="2022-04-22T16:10:31.790" v="3" actId="20577"/>
        <pc:sldMkLst>
          <pc:docMk/>
          <pc:sldMk cId="3156255137" sldId="265"/>
        </pc:sldMkLst>
      </pc:sldChg>
      <pc:sldChg chg="modNotesTx">
        <pc:chgData name="Gigi Naglak" userId="02ce7d76-4daf-4b6f-b627-fda6b42857bd" providerId="ADAL" clId="{4AE0F9FC-3444-4059-97AE-A223928BFD0F}" dt="2022-04-22T16:12:35.593" v="4" actId="20577"/>
        <pc:sldMkLst>
          <pc:docMk/>
          <pc:sldMk cId="604522742" sldId="266"/>
        </pc:sldMkLst>
      </pc:sldChg>
      <pc:sldChg chg="modNotesTx">
        <pc:chgData name="Gigi Naglak" userId="02ce7d76-4daf-4b6f-b627-fda6b42857bd" providerId="ADAL" clId="{4AE0F9FC-3444-4059-97AE-A223928BFD0F}" dt="2022-04-22T16:13:33.949" v="13" actId="20577"/>
        <pc:sldMkLst>
          <pc:docMk/>
          <pc:sldMk cId="1153030021" sldId="270"/>
        </pc:sldMkLst>
      </pc:sldChg>
      <pc:sldChg chg="modNotesTx">
        <pc:chgData name="Gigi Naglak" userId="02ce7d76-4daf-4b6f-b627-fda6b42857bd" providerId="ADAL" clId="{4AE0F9FC-3444-4059-97AE-A223928BFD0F}" dt="2022-04-22T16:13:49.584" v="49" actId="6549"/>
        <pc:sldMkLst>
          <pc:docMk/>
          <pc:sldMk cId="2719092941" sldId="277"/>
        </pc:sldMkLst>
      </pc:sldChg>
      <pc:sldChg chg="modNotesTx">
        <pc:chgData name="Gigi Naglak" userId="02ce7d76-4daf-4b6f-b627-fda6b42857bd" providerId="ADAL" clId="{4AE0F9FC-3444-4059-97AE-A223928BFD0F}" dt="2022-04-22T16:12:41.437" v="5" actId="20577"/>
        <pc:sldMkLst>
          <pc:docMk/>
          <pc:sldMk cId="4090144013" sldId="280"/>
        </pc:sldMkLst>
      </pc:sldChg>
      <pc:sldChg chg="modNotesTx">
        <pc:chgData name="Gigi Naglak" userId="02ce7d76-4daf-4b6f-b627-fda6b42857bd" providerId="ADAL" clId="{4AE0F9FC-3444-4059-97AE-A223928BFD0F}" dt="2022-04-22T16:13:02.581" v="8" actId="20577"/>
        <pc:sldMkLst>
          <pc:docMk/>
          <pc:sldMk cId="791571526" sldId="281"/>
        </pc:sldMkLst>
      </pc:sldChg>
      <pc:sldChg chg="modNotesTx">
        <pc:chgData name="Gigi Naglak" userId="02ce7d76-4daf-4b6f-b627-fda6b42857bd" providerId="ADAL" clId="{4AE0F9FC-3444-4059-97AE-A223928BFD0F}" dt="2022-04-22T16:12:45.633" v="6" actId="20577"/>
        <pc:sldMkLst>
          <pc:docMk/>
          <pc:sldMk cId="612554585" sldId="282"/>
        </pc:sldMkLst>
      </pc:sldChg>
      <pc:sldChg chg="modNotesTx">
        <pc:chgData name="Gigi Naglak" userId="02ce7d76-4daf-4b6f-b627-fda6b42857bd" providerId="ADAL" clId="{4AE0F9FC-3444-4059-97AE-A223928BFD0F}" dt="2022-04-22T16:12:55.988" v="7" actId="20577"/>
        <pc:sldMkLst>
          <pc:docMk/>
          <pc:sldMk cId="2995746333" sldId="283"/>
        </pc:sldMkLst>
      </pc:sldChg>
      <pc:sldChg chg="modNotesTx">
        <pc:chgData name="Gigi Naglak" userId="02ce7d76-4daf-4b6f-b627-fda6b42857bd" providerId="ADAL" clId="{4AE0F9FC-3444-4059-97AE-A223928BFD0F}" dt="2022-04-22T16:13:19.798" v="11" actId="20577"/>
        <pc:sldMkLst>
          <pc:docMk/>
          <pc:sldMk cId="2891818084" sldId="284"/>
        </pc:sldMkLst>
      </pc:sldChg>
      <pc:sldChg chg="modNotesTx">
        <pc:chgData name="Gigi Naglak" userId="02ce7d76-4daf-4b6f-b627-fda6b42857bd" providerId="ADAL" clId="{4AE0F9FC-3444-4059-97AE-A223928BFD0F}" dt="2022-04-22T16:13:06.271" v="9" actId="20577"/>
        <pc:sldMkLst>
          <pc:docMk/>
          <pc:sldMk cId="1030589353" sldId="286"/>
        </pc:sldMkLst>
      </pc:sldChg>
      <pc:sldChg chg="modNotesTx">
        <pc:chgData name="Gigi Naglak" userId="02ce7d76-4daf-4b6f-b627-fda6b42857bd" providerId="ADAL" clId="{4AE0F9FC-3444-4059-97AE-A223928BFD0F}" dt="2022-04-22T16:13:14.653" v="10" actId="20577"/>
        <pc:sldMkLst>
          <pc:docMk/>
          <pc:sldMk cId="1106410053" sldId="287"/>
        </pc:sldMkLst>
      </pc:sldChg>
      <pc:sldChg chg="modNotesTx">
        <pc:chgData name="Gigi Naglak" userId="02ce7d76-4daf-4b6f-b627-fda6b42857bd" providerId="ADAL" clId="{4AE0F9FC-3444-4059-97AE-A223928BFD0F}" dt="2022-04-22T16:13:26.006" v="12" actId="20577"/>
        <pc:sldMkLst>
          <pc:docMk/>
          <pc:sldMk cId="2596247422" sldId="288"/>
        </pc:sldMkLst>
      </pc:sldChg>
    </pc:docChg>
  </pc:docChgLst>
  <pc:docChgLst>
    <pc:chgData name="James Kirkland" userId="8f30fbbd-a49d-4939-9790-4bdf7baff289" providerId="ADAL" clId="{E6799F5B-6E43-488D-9638-5A46B849DD0F}"/>
    <pc:docChg chg="undo custSel addSld delSld modSld sldOrd">
      <pc:chgData name="James Kirkland" userId="8f30fbbd-a49d-4939-9790-4bdf7baff289" providerId="ADAL" clId="{E6799F5B-6E43-488D-9638-5A46B849DD0F}" dt="2021-03-18T16:46:14.625" v="2078" actId="27636"/>
      <pc:docMkLst>
        <pc:docMk/>
      </pc:docMkLst>
      <pc:sldChg chg="modNotesTx">
        <pc:chgData name="James Kirkland" userId="8f30fbbd-a49d-4939-9790-4bdf7baff289" providerId="ADAL" clId="{E6799F5B-6E43-488D-9638-5A46B849DD0F}" dt="2021-03-17T20:16:11.328" v="1389" actId="20577"/>
        <pc:sldMkLst>
          <pc:docMk/>
          <pc:sldMk cId="1431144891" sldId="256"/>
        </pc:sldMkLst>
      </pc:sldChg>
      <pc:sldChg chg="modSp mod modNotesTx">
        <pc:chgData name="James Kirkland" userId="8f30fbbd-a49d-4939-9790-4bdf7baff289" providerId="ADAL" clId="{E6799F5B-6E43-488D-9638-5A46B849DD0F}" dt="2021-03-17T20:18:51.152" v="1647" actId="20577"/>
        <pc:sldMkLst>
          <pc:docMk/>
          <pc:sldMk cId="124597468" sldId="257"/>
        </pc:sldMkLst>
        <pc:spChg chg="mod">
          <ac:chgData name="James Kirkland" userId="8f30fbbd-a49d-4939-9790-4bdf7baff289" providerId="ADAL" clId="{E6799F5B-6E43-488D-9638-5A46B849DD0F}" dt="2021-03-17T20:18:51.152" v="1647" actId="20577"/>
          <ac:spMkLst>
            <pc:docMk/>
            <pc:sldMk cId="124597468" sldId="257"/>
            <ac:spMk id="3" creationId="{E1C2874E-3139-4E12-A914-3CE0AF9917DB}"/>
          </ac:spMkLst>
        </pc:spChg>
      </pc:sldChg>
      <pc:sldChg chg="modNotesTx">
        <pc:chgData name="James Kirkland" userId="8f30fbbd-a49d-4939-9790-4bdf7baff289" providerId="ADAL" clId="{E6799F5B-6E43-488D-9638-5A46B849DD0F}" dt="2021-03-17T20:20:05.811" v="1648" actId="20577"/>
        <pc:sldMkLst>
          <pc:docMk/>
          <pc:sldMk cId="1981180061" sldId="264"/>
        </pc:sldMkLst>
      </pc:sldChg>
      <pc:sldChg chg="modSp mod modNotesTx">
        <pc:chgData name="James Kirkland" userId="8f30fbbd-a49d-4939-9790-4bdf7baff289" providerId="ADAL" clId="{E6799F5B-6E43-488D-9638-5A46B849DD0F}" dt="2021-03-17T18:12:11.525" v="481" actId="20577"/>
        <pc:sldMkLst>
          <pc:docMk/>
          <pc:sldMk cId="3156255137" sldId="265"/>
        </pc:sldMkLst>
        <pc:spChg chg="mod">
          <ac:chgData name="James Kirkland" userId="8f30fbbd-a49d-4939-9790-4bdf7baff289" providerId="ADAL" clId="{E6799F5B-6E43-488D-9638-5A46B849DD0F}" dt="2021-03-17T18:09:20.600" v="194" actId="20577"/>
          <ac:spMkLst>
            <pc:docMk/>
            <pc:sldMk cId="3156255137" sldId="265"/>
            <ac:spMk id="3" creationId="{7EA2B440-3EE8-43C9-8AFB-D45A70A1F5E1}"/>
          </ac:spMkLst>
        </pc:spChg>
      </pc:sldChg>
      <pc:sldChg chg="ord modNotesTx">
        <pc:chgData name="James Kirkland" userId="8f30fbbd-a49d-4939-9790-4bdf7baff289" providerId="ADAL" clId="{E6799F5B-6E43-488D-9638-5A46B849DD0F}" dt="2021-03-17T18:16:47.703" v="486"/>
        <pc:sldMkLst>
          <pc:docMk/>
          <pc:sldMk cId="604522742" sldId="266"/>
        </pc:sldMkLst>
      </pc:sldChg>
      <pc:sldChg chg="modSp add del mod modNotesTx">
        <pc:chgData name="James Kirkland" userId="8f30fbbd-a49d-4939-9790-4bdf7baff289" providerId="ADAL" clId="{E6799F5B-6E43-488D-9638-5A46B849DD0F}" dt="2021-03-17T18:59:40.478" v="1015" actId="2696"/>
        <pc:sldMkLst>
          <pc:docMk/>
          <pc:sldMk cId="1449730246" sldId="268"/>
        </pc:sldMkLst>
        <pc:spChg chg="mod">
          <ac:chgData name="James Kirkland" userId="8f30fbbd-a49d-4939-9790-4bdf7baff289" providerId="ADAL" clId="{E6799F5B-6E43-488D-9638-5A46B849DD0F}" dt="2021-03-17T18:57:54.832" v="914" actId="21"/>
          <ac:spMkLst>
            <pc:docMk/>
            <pc:sldMk cId="1449730246" sldId="268"/>
            <ac:spMk id="2" creationId="{E41D8F82-046F-41AC-A58E-34E34FC3F24B}"/>
          </ac:spMkLst>
        </pc:spChg>
        <pc:spChg chg="mod">
          <ac:chgData name="James Kirkland" userId="8f30fbbd-a49d-4939-9790-4bdf7baff289" providerId="ADAL" clId="{E6799F5B-6E43-488D-9638-5A46B849DD0F}" dt="2021-03-17T18:58:26.609" v="945" actId="1076"/>
          <ac:spMkLst>
            <pc:docMk/>
            <pc:sldMk cId="1449730246" sldId="268"/>
            <ac:spMk id="3" creationId="{7EA2B440-3EE8-43C9-8AFB-D45A70A1F5E1}"/>
          </ac:spMkLst>
        </pc:spChg>
      </pc:sldChg>
      <pc:sldChg chg="modSp">
        <pc:chgData name="James Kirkland" userId="8f30fbbd-a49d-4939-9790-4bdf7baff289" providerId="ADAL" clId="{E6799F5B-6E43-488D-9638-5A46B849DD0F}" dt="2021-03-18T15:38:32.304" v="2002"/>
        <pc:sldMkLst>
          <pc:docMk/>
          <pc:sldMk cId="1052215558" sldId="273"/>
        </pc:sldMkLst>
        <pc:spChg chg="mod">
          <ac:chgData name="James Kirkland" userId="8f30fbbd-a49d-4939-9790-4bdf7baff289" providerId="ADAL" clId="{E6799F5B-6E43-488D-9638-5A46B849DD0F}" dt="2021-03-18T15:38:32.304" v="2002"/>
          <ac:spMkLst>
            <pc:docMk/>
            <pc:sldMk cId="1052215558" sldId="273"/>
            <ac:spMk id="3" creationId="{7EA2B440-3EE8-43C9-8AFB-D45A70A1F5E1}"/>
          </ac:spMkLst>
        </pc:spChg>
      </pc:sldChg>
      <pc:sldChg chg="del">
        <pc:chgData name="James Kirkland" userId="8f30fbbd-a49d-4939-9790-4bdf7baff289" providerId="ADAL" clId="{E6799F5B-6E43-488D-9638-5A46B849DD0F}" dt="2021-03-17T19:00:39.210" v="1022" actId="2696"/>
        <pc:sldMkLst>
          <pc:docMk/>
          <pc:sldMk cId="4245730816" sldId="274"/>
        </pc:sldMkLst>
      </pc:sldChg>
      <pc:sldChg chg="modSp mod modNotesTx">
        <pc:chgData name="James Kirkland" userId="8f30fbbd-a49d-4939-9790-4bdf7baff289" providerId="ADAL" clId="{E6799F5B-6E43-488D-9638-5A46B849DD0F}" dt="2021-03-17T20:09:48.722" v="1178" actId="20577"/>
        <pc:sldMkLst>
          <pc:docMk/>
          <pc:sldMk cId="2719092941" sldId="277"/>
        </pc:sldMkLst>
        <pc:spChg chg="mod">
          <ac:chgData name="James Kirkland" userId="8f30fbbd-a49d-4939-9790-4bdf7baff289" providerId="ADAL" clId="{E6799F5B-6E43-488D-9638-5A46B849DD0F}" dt="2021-03-17T20:09:48.722" v="1178" actId="20577"/>
          <ac:spMkLst>
            <pc:docMk/>
            <pc:sldMk cId="2719092941" sldId="277"/>
            <ac:spMk id="6" creationId="{DF4F9767-89EB-44D9-AFCF-68F28A588453}"/>
          </ac:spMkLst>
        </pc:spChg>
      </pc:sldChg>
      <pc:sldChg chg="modNotesTx">
        <pc:chgData name="James Kirkland" userId="8f30fbbd-a49d-4939-9790-4bdf7baff289" providerId="ADAL" clId="{E6799F5B-6E43-488D-9638-5A46B849DD0F}" dt="2021-03-17T19:01:19.917" v="1080" actId="20577"/>
        <pc:sldMkLst>
          <pc:docMk/>
          <pc:sldMk cId="4090144013" sldId="280"/>
        </pc:sldMkLst>
      </pc:sldChg>
      <pc:sldChg chg="modSp mod modNotesTx">
        <pc:chgData name="James Kirkland" userId="8f30fbbd-a49d-4939-9790-4bdf7baff289" providerId="ADAL" clId="{E6799F5B-6E43-488D-9638-5A46B849DD0F}" dt="2021-03-18T16:46:14.625" v="2078" actId="27636"/>
        <pc:sldMkLst>
          <pc:docMk/>
          <pc:sldMk cId="791571526" sldId="281"/>
        </pc:sldMkLst>
        <pc:spChg chg="mod">
          <ac:chgData name="James Kirkland" userId="8f30fbbd-a49d-4939-9790-4bdf7baff289" providerId="ADAL" clId="{E6799F5B-6E43-488D-9638-5A46B849DD0F}" dt="2021-03-17T20:45:17.394" v="1710" actId="120"/>
          <ac:spMkLst>
            <pc:docMk/>
            <pc:sldMk cId="791571526" sldId="281"/>
            <ac:spMk id="2" creationId="{E41D8F82-046F-41AC-A58E-34E34FC3F24B}"/>
          </ac:spMkLst>
        </pc:spChg>
        <pc:spChg chg="mod">
          <ac:chgData name="James Kirkland" userId="8f30fbbd-a49d-4939-9790-4bdf7baff289" providerId="ADAL" clId="{E6799F5B-6E43-488D-9638-5A46B849DD0F}" dt="2021-03-18T16:46:14.625" v="2078" actId="27636"/>
          <ac:spMkLst>
            <pc:docMk/>
            <pc:sldMk cId="791571526" sldId="281"/>
            <ac:spMk id="3" creationId="{7EA2B440-3EE8-43C9-8AFB-D45A70A1F5E1}"/>
          </ac:spMkLst>
        </pc:spChg>
      </pc:sldChg>
      <pc:sldChg chg="modNotesTx">
        <pc:chgData name="James Kirkland" userId="8f30fbbd-a49d-4939-9790-4bdf7baff289" providerId="ADAL" clId="{E6799F5B-6E43-488D-9638-5A46B849DD0F}" dt="2021-03-17T18:49:47.052" v="739" actId="113"/>
        <pc:sldMkLst>
          <pc:docMk/>
          <pc:sldMk cId="612554585" sldId="282"/>
        </pc:sldMkLst>
      </pc:sldChg>
      <pc:sldChg chg="modSp mod modNotesTx">
        <pc:chgData name="James Kirkland" userId="8f30fbbd-a49d-4939-9790-4bdf7baff289" providerId="ADAL" clId="{E6799F5B-6E43-488D-9638-5A46B849DD0F}" dt="2021-03-18T16:36:42.615" v="2076" actId="5793"/>
        <pc:sldMkLst>
          <pc:docMk/>
          <pc:sldMk cId="2995746333" sldId="283"/>
        </pc:sldMkLst>
        <pc:spChg chg="mod">
          <ac:chgData name="James Kirkland" userId="8f30fbbd-a49d-4939-9790-4bdf7baff289" providerId="ADAL" clId="{E6799F5B-6E43-488D-9638-5A46B849DD0F}" dt="2021-03-18T16:36:42.615" v="2076" actId="5793"/>
          <ac:spMkLst>
            <pc:docMk/>
            <pc:sldMk cId="2995746333" sldId="283"/>
            <ac:spMk id="5" creationId="{2EED8FC1-0D42-46D2-977F-A5F0F5EEE7E2}"/>
          </ac:spMkLst>
        </pc:spChg>
      </pc:sldChg>
      <pc:sldChg chg="ord modNotesTx">
        <pc:chgData name="James Kirkland" userId="8f30fbbd-a49d-4939-9790-4bdf7baff289" providerId="ADAL" clId="{E6799F5B-6E43-488D-9638-5A46B849DD0F}" dt="2021-03-17T18:49:35.463" v="735" actId="20577"/>
        <pc:sldMkLst>
          <pc:docMk/>
          <pc:sldMk cId="2891818084" sldId="284"/>
        </pc:sldMkLst>
      </pc:sldChg>
      <pc:sldChg chg="modSp add mod ord modNotesTx">
        <pc:chgData name="James Kirkland" userId="8f30fbbd-a49d-4939-9790-4bdf7baff289" providerId="ADAL" clId="{E6799F5B-6E43-488D-9638-5A46B849DD0F}" dt="2021-03-17T20:22:53.183" v="1651" actId="20577"/>
        <pc:sldMkLst>
          <pc:docMk/>
          <pc:sldMk cId="1608115497" sldId="285"/>
        </pc:sldMkLst>
        <pc:spChg chg="mod">
          <ac:chgData name="James Kirkland" userId="8f30fbbd-a49d-4939-9790-4bdf7baff289" providerId="ADAL" clId="{E6799F5B-6E43-488D-9638-5A46B849DD0F}" dt="2021-03-17T18:09:40.002" v="219" actId="20577"/>
          <ac:spMkLst>
            <pc:docMk/>
            <pc:sldMk cId="1608115497" sldId="285"/>
            <ac:spMk id="2" creationId="{E41D8F82-046F-41AC-A58E-34E34FC3F24B}"/>
          </ac:spMkLst>
        </pc:spChg>
        <pc:spChg chg="mod">
          <ac:chgData name="James Kirkland" userId="8f30fbbd-a49d-4939-9790-4bdf7baff289" providerId="ADAL" clId="{E6799F5B-6E43-488D-9638-5A46B849DD0F}" dt="2021-03-17T18:10:33.458" v="244" actId="20577"/>
          <ac:spMkLst>
            <pc:docMk/>
            <pc:sldMk cId="1608115497" sldId="285"/>
            <ac:spMk id="3" creationId="{7EA2B440-3EE8-43C9-8AFB-D45A70A1F5E1}"/>
          </ac:spMkLst>
        </pc:spChg>
      </pc:sldChg>
      <pc:sldChg chg="addSp delSp modSp add mod ord modNotesTx">
        <pc:chgData name="James Kirkland" userId="8f30fbbd-a49d-4939-9790-4bdf7baff289" providerId="ADAL" clId="{E6799F5B-6E43-488D-9638-5A46B849DD0F}" dt="2021-03-18T15:29:15.309" v="1961" actId="1076"/>
        <pc:sldMkLst>
          <pc:docMk/>
          <pc:sldMk cId="1030589353" sldId="286"/>
        </pc:sldMkLst>
        <pc:spChg chg="del">
          <ac:chgData name="James Kirkland" userId="8f30fbbd-a49d-4939-9790-4bdf7baff289" providerId="ADAL" clId="{E6799F5B-6E43-488D-9638-5A46B849DD0F}" dt="2021-03-17T18:51:50.054" v="740" actId="478"/>
          <ac:spMkLst>
            <pc:docMk/>
            <pc:sldMk cId="1030589353" sldId="286"/>
            <ac:spMk id="5" creationId="{2EED8FC1-0D42-46D2-977F-A5F0F5EEE7E2}"/>
          </ac:spMkLst>
        </pc:spChg>
        <pc:picChg chg="add del mod modCrop">
          <ac:chgData name="James Kirkland" userId="8f30fbbd-a49d-4939-9790-4bdf7baff289" providerId="ADAL" clId="{E6799F5B-6E43-488D-9638-5A46B849DD0F}" dt="2021-03-18T15:23:33.899" v="1909" actId="478"/>
          <ac:picMkLst>
            <pc:docMk/>
            <pc:sldMk cId="1030589353" sldId="286"/>
            <ac:picMk id="3" creationId="{3E29CF78-53B2-4DDA-BB98-3DE6E0FD8C6E}"/>
          </ac:picMkLst>
        </pc:picChg>
        <pc:picChg chg="add del mod modCrop">
          <ac:chgData name="James Kirkland" userId="8f30fbbd-a49d-4939-9790-4bdf7baff289" providerId="ADAL" clId="{E6799F5B-6E43-488D-9638-5A46B849DD0F}" dt="2021-03-18T15:24:47.904" v="1951" actId="931"/>
          <ac:picMkLst>
            <pc:docMk/>
            <pc:sldMk cId="1030589353" sldId="286"/>
            <ac:picMk id="4" creationId="{394FB211-E8CC-4927-8F89-9C91F73A3437}"/>
          </ac:picMkLst>
        </pc:picChg>
        <pc:picChg chg="add mod">
          <ac:chgData name="James Kirkland" userId="8f30fbbd-a49d-4939-9790-4bdf7baff289" providerId="ADAL" clId="{E6799F5B-6E43-488D-9638-5A46B849DD0F}" dt="2021-03-18T15:29:15.309" v="1961" actId="1076"/>
          <ac:picMkLst>
            <pc:docMk/>
            <pc:sldMk cId="1030589353" sldId="286"/>
            <ac:picMk id="6" creationId="{22D89AFE-2DAA-43E6-85DB-3414D0AF9FD4}"/>
          </ac:picMkLst>
        </pc:picChg>
      </pc:sldChg>
      <pc:sldChg chg="new del">
        <pc:chgData name="James Kirkland" userId="8f30fbbd-a49d-4939-9790-4bdf7baff289" providerId="ADAL" clId="{E6799F5B-6E43-488D-9638-5A46B849DD0F}" dt="2021-03-17T18:49:06.810" v="731" actId="2696"/>
        <pc:sldMkLst>
          <pc:docMk/>
          <pc:sldMk cId="4246853617" sldId="286"/>
        </pc:sldMkLst>
      </pc:sldChg>
      <pc:sldChg chg="modSp add mod ord modNotesTx">
        <pc:chgData name="James Kirkland" userId="8f30fbbd-a49d-4939-9790-4bdf7baff289" providerId="ADAL" clId="{E6799F5B-6E43-488D-9638-5A46B849DD0F}" dt="2021-03-18T15:35:37.984" v="1962"/>
        <pc:sldMkLst>
          <pc:docMk/>
          <pc:sldMk cId="1106410053" sldId="287"/>
        </pc:sldMkLst>
        <pc:spChg chg="mod">
          <ac:chgData name="James Kirkland" userId="8f30fbbd-a49d-4939-9790-4bdf7baff289" providerId="ADAL" clId="{E6799F5B-6E43-488D-9638-5A46B849DD0F}" dt="2021-03-17T18:59:18.735" v="1011" actId="113"/>
          <ac:spMkLst>
            <pc:docMk/>
            <pc:sldMk cId="1106410053" sldId="287"/>
            <ac:spMk id="5" creationId="{2EED8FC1-0D42-46D2-977F-A5F0F5EEE7E2}"/>
          </ac:spMkLst>
        </pc:spChg>
      </pc:sldChg>
      <pc:sldChg chg="modSp add mod ord modNotesTx">
        <pc:chgData name="James Kirkland" userId="8f30fbbd-a49d-4939-9790-4bdf7baff289" providerId="ADAL" clId="{E6799F5B-6E43-488D-9638-5A46B849DD0F}" dt="2021-03-18T15:37:20.262" v="2001" actId="113"/>
        <pc:sldMkLst>
          <pc:docMk/>
          <pc:sldMk cId="2596247422" sldId="288"/>
        </pc:sldMkLst>
        <pc:spChg chg="mod">
          <ac:chgData name="James Kirkland" userId="8f30fbbd-a49d-4939-9790-4bdf7baff289" providerId="ADAL" clId="{E6799F5B-6E43-488D-9638-5A46B849DD0F}" dt="2021-03-17T19:00:18.158" v="1020" actId="20577"/>
          <ac:spMkLst>
            <pc:docMk/>
            <pc:sldMk cId="2596247422" sldId="288"/>
            <ac:spMk id="5" creationId="{2EED8FC1-0D42-46D2-977F-A5F0F5EEE7E2}"/>
          </ac:spMkLst>
        </pc:spChg>
      </pc:sldChg>
      <pc:sldChg chg="modSp add del mod ord">
        <pc:chgData name="James Kirkland" userId="8f30fbbd-a49d-4939-9790-4bdf7baff289" providerId="ADAL" clId="{E6799F5B-6E43-488D-9638-5A46B849DD0F}" dt="2021-03-17T20:14:00.242" v="1217" actId="2696"/>
        <pc:sldMkLst>
          <pc:docMk/>
          <pc:sldMk cId="861485435" sldId="289"/>
        </pc:sldMkLst>
        <pc:spChg chg="mod">
          <ac:chgData name="James Kirkland" userId="8f30fbbd-a49d-4939-9790-4bdf7baff289" providerId="ADAL" clId="{E6799F5B-6E43-488D-9638-5A46B849DD0F}" dt="2021-03-17T20:13:27.853" v="1195" actId="20577"/>
          <ac:spMkLst>
            <pc:docMk/>
            <pc:sldMk cId="861485435" sldId="289"/>
            <ac:spMk id="2" creationId="{DDB851E3-496B-4279-AF22-1831D220BBCE}"/>
          </ac:spMkLst>
        </pc:spChg>
        <pc:spChg chg="mod">
          <ac:chgData name="James Kirkland" userId="8f30fbbd-a49d-4939-9790-4bdf7baff289" providerId="ADAL" clId="{E6799F5B-6E43-488D-9638-5A46B849DD0F}" dt="2021-03-17T20:13:42.895" v="1216" actId="20577"/>
          <ac:spMkLst>
            <pc:docMk/>
            <pc:sldMk cId="861485435" sldId="289"/>
            <ac:spMk id="3" creationId="{E1C2874E-3139-4E12-A914-3CE0AF9917DB}"/>
          </ac:spMkLst>
        </pc:spChg>
      </pc:sldChg>
    </pc:docChg>
  </pc:docChgLst>
  <pc:docChgLst>
    <pc:chgData name="James Kirkland" userId="8f30fbbd-a49d-4939-9790-4bdf7baff289" providerId="ADAL" clId="{57FE075E-9CD3-4251-A0F7-0F7B74C3EA09}"/>
    <pc:docChg chg="undo custSel addSld delSld modSld sldOrd">
      <pc:chgData name="James Kirkland" userId="8f30fbbd-a49d-4939-9790-4bdf7baff289" providerId="ADAL" clId="{57FE075E-9CD3-4251-A0F7-0F7B74C3EA09}" dt="2021-03-11T16:04:14.441" v="4821" actId="20577"/>
      <pc:docMkLst>
        <pc:docMk/>
      </pc:docMkLst>
      <pc:sldChg chg="modSp mod modNotesTx">
        <pc:chgData name="James Kirkland" userId="8f30fbbd-a49d-4939-9790-4bdf7baff289" providerId="ADAL" clId="{57FE075E-9CD3-4251-A0F7-0F7B74C3EA09}" dt="2021-03-09T20:11:50.865" v="1410" actId="5793"/>
        <pc:sldMkLst>
          <pc:docMk/>
          <pc:sldMk cId="124597468" sldId="257"/>
        </pc:sldMkLst>
        <pc:spChg chg="mod">
          <ac:chgData name="James Kirkland" userId="8f30fbbd-a49d-4939-9790-4bdf7baff289" providerId="ADAL" clId="{57FE075E-9CD3-4251-A0F7-0F7B74C3EA09}" dt="2021-03-09T20:11:30.575" v="1408" actId="20577"/>
          <ac:spMkLst>
            <pc:docMk/>
            <pc:sldMk cId="124597468" sldId="257"/>
            <ac:spMk id="3" creationId="{E1C2874E-3139-4E12-A914-3CE0AF9917DB}"/>
          </ac:spMkLst>
        </pc:spChg>
      </pc:sldChg>
      <pc:sldChg chg="modSp mod">
        <pc:chgData name="James Kirkland" userId="8f30fbbd-a49d-4939-9790-4bdf7baff289" providerId="ADAL" clId="{57FE075E-9CD3-4251-A0F7-0F7B74C3EA09}" dt="2021-03-10T17:17:42.839" v="3307" actId="1076"/>
        <pc:sldMkLst>
          <pc:docMk/>
          <pc:sldMk cId="1981180061" sldId="264"/>
        </pc:sldMkLst>
        <pc:spChg chg="mod">
          <ac:chgData name="James Kirkland" userId="8f30fbbd-a49d-4939-9790-4bdf7baff289" providerId="ADAL" clId="{57FE075E-9CD3-4251-A0F7-0F7B74C3EA09}" dt="2021-03-10T17:17:42.839" v="3307" actId="1076"/>
          <ac:spMkLst>
            <pc:docMk/>
            <pc:sldMk cId="1981180061" sldId="264"/>
            <ac:spMk id="3" creationId="{7EA2B440-3EE8-43C9-8AFB-D45A70A1F5E1}"/>
          </ac:spMkLst>
        </pc:spChg>
      </pc:sldChg>
      <pc:sldChg chg="modNotesTx">
        <pc:chgData name="James Kirkland" userId="8f30fbbd-a49d-4939-9790-4bdf7baff289" providerId="ADAL" clId="{57FE075E-9CD3-4251-A0F7-0F7B74C3EA09}" dt="2021-03-10T20:02:06.594" v="4249" actId="20577"/>
        <pc:sldMkLst>
          <pc:docMk/>
          <pc:sldMk cId="3156255137" sldId="265"/>
        </pc:sldMkLst>
      </pc:sldChg>
      <pc:sldChg chg="modNotesTx">
        <pc:chgData name="James Kirkland" userId="8f30fbbd-a49d-4939-9790-4bdf7baff289" providerId="ADAL" clId="{57FE075E-9CD3-4251-A0F7-0F7B74C3EA09}" dt="2021-03-11T15:58:40.242" v="4712" actId="14"/>
        <pc:sldMkLst>
          <pc:docMk/>
          <pc:sldMk cId="604522742" sldId="266"/>
        </pc:sldMkLst>
      </pc:sldChg>
      <pc:sldChg chg="modSp del mod modNotesTx">
        <pc:chgData name="James Kirkland" userId="8f30fbbd-a49d-4939-9790-4bdf7baff289" providerId="ADAL" clId="{57FE075E-9CD3-4251-A0F7-0F7B74C3EA09}" dt="2021-03-10T20:10:11.895" v="4313" actId="2696"/>
        <pc:sldMkLst>
          <pc:docMk/>
          <pc:sldMk cId="1976526984" sldId="267"/>
        </pc:sldMkLst>
        <pc:spChg chg="mod">
          <ac:chgData name="James Kirkland" userId="8f30fbbd-a49d-4939-9790-4bdf7baff289" providerId="ADAL" clId="{57FE075E-9CD3-4251-A0F7-0F7B74C3EA09}" dt="2021-03-10T16:53:14.872" v="1602" actId="114"/>
          <ac:spMkLst>
            <pc:docMk/>
            <pc:sldMk cId="1976526984" sldId="267"/>
            <ac:spMk id="2" creationId="{E41D8F82-046F-41AC-A58E-34E34FC3F24B}"/>
          </ac:spMkLst>
        </pc:spChg>
        <pc:spChg chg="mod">
          <ac:chgData name="James Kirkland" userId="8f30fbbd-a49d-4939-9790-4bdf7baff289" providerId="ADAL" clId="{57FE075E-9CD3-4251-A0F7-0F7B74C3EA09}" dt="2021-03-10T19:53:55.206" v="4178" actId="20577"/>
          <ac:spMkLst>
            <pc:docMk/>
            <pc:sldMk cId="1976526984" sldId="267"/>
            <ac:spMk id="3" creationId="{7EA2B440-3EE8-43C9-8AFB-D45A70A1F5E1}"/>
          </ac:spMkLst>
        </pc:spChg>
      </pc:sldChg>
      <pc:sldChg chg="modSp mod modNotesTx">
        <pc:chgData name="James Kirkland" userId="8f30fbbd-a49d-4939-9790-4bdf7baff289" providerId="ADAL" clId="{57FE075E-9CD3-4251-A0F7-0F7B74C3EA09}" dt="2021-03-10T20:22:38.679" v="4710" actId="2711"/>
        <pc:sldMkLst>
          <pc:docMk/>
          <pc:sldMk cId="1449730246" sldId="268"/>
        </pc:sldMkLst>
        <pc:spChg chg="mod">
          <ac:chgData name="James Kirkland" userId="8f30fbbd-a49d-4939-9790-4bdf7baff289" providerId="ADAL" clId="{57FE075E-9CD3-4251-A0F7-0F7B74C3EA09}" dt="2021-03-03T20:22:48.575" v="930" actId="20577"/>
          <ac:spMkLst>
            <pc:docMk/>
            <pc:sldMk cId="1449730246" sldId="268"/>
            <ac:spMk id="2" creationId="{E41D8F82-046F-41AC-A58E-34E34FC3F24B}"/>
          </ac:spMkLst>
        </pc:spChg>
        <pc:spChg chg="mod">
          <ac:chgData name="James Kirkland" userId="8f30fbbd-a49d-4939-9790-4bdf7baff289" providerId="ADAL" clId="{57FE075E-9CD3-4251-A0F7-0F7B74C3EA09}" dt="2021-03-10T20:22:38.679" v="4710" actId="2711"/>
          <ac:spMkLst>
            <pc:docMk/>
            <pc:sldMk cId="1449730246" sldId="268"/>
            <ac:spMk id="3" creationId="{7EA2B440-3EE8-43C9-8AFB-D45A70A1F5E1}"/>
          </ac:spMkLst>
        </pc:spChg>
      </pc:sldChg>
      <pc:sldChg chg="modSp mod modNotesTx">
        <pc:chgData name="James Kirkland" userId="8f30fbbd-a49d-4939-9790-4bdf7baff289" providerId="ADAL" clId="{57FE075E-9CD3-4251-A0F7-0F7B74C3EA09}" dt="2021-03-10T20:16:29.906" v="4581" actId="20577"/>
        <pc:sldMkLst>
          <pc:docMk/>
          <pc:sldMk cId="1153030021" sldId="270"/>
        </pc:sldMkLst>
        <pc:spChg chg="mod">
          <ac:chgData name="James Kirkland" userId="8f30fbbd-a49d-4939-9790-4bdf7baff289" providerId="ADAL" clId="{57FE075E-9CD3-4251-A0F7-0F7B74C3EA09}" dt="2021-03-03T20:24:00.727" v="1051" actId="20577"/>
          <ac:spMkLst>
            <pc:docMk/>
            <pc:sldMk cId="1153030021" sldId="270"/>
            <ac:spMk id="2" creationId="{E41D8F82-046F-41AC-A58E-34E34FC3F24B}"/>
          </ac:spMkLst>
        </pc:spChg>
        <pc:spChg chg="mod">
          <ac:chgData name="James Kirkland" userId="8f30fbbd-a49d-4939-9790-4bdf7baff289" providerId="ADAL" clId="{57FE075E-9CD3-4251-A0F7-0F7B74C3EA09}" dt="2021-03-03T20:26:31.284" v="1216" actId="1076"/>
          <ac:spMkLst>
            <pc:docMk/>
            <pc:sldMk cId="1153030021" sldId="270"/>
            <ac:spMk id="3" creationId="{7EA2B440-3EE8-43C9-8AFB-D45A70A1F5E1}"/>
          </ac:spMkLst>
        </pc:spChg>
      </pc:sldChg>
      <pc:sldChg chg="modSp mod">
        <pc:chgData name="James Kirkland" userId="8f30fbbd-a49d-4939-9790-4bdf7baff289" providerId="ADAL" clId="{57FE075E-9CD3-4251-A0F7-0F7B74C3EA09}" dt="2021-03-11T16:02:24.391" v="4716" actId="20577"/>
        <pc:sldMkLst>
          <pc:docMk/>
          <pc:sldMk cId="1052215558" sldId="273"/>
        </pc:sldMkLst>
        <pc:spChg chg="mod">
          <ac:chgData name="James Kirkland" userId="8f30fbbd-a49d-4939-9790-4bdf7baff289" providerId="ADAL" clId="{57FE075E-9CD3-4251-A0F7-0F7B74C3EA09}" dt="2021-03-11T16:02:24.391" v="4716" actId="20577"/>
          <ac:spMkLst>
            <pc:docMk/>
            <pc:sldMk cId="1052215558" sldId="273"/>
            <ac:spMk id="3" creationId="{7EA2B440-3EE8-43C9-8AFB-D45A70A1F5E1}"/>
          </ac:spMkLst>
        </pc:spChg>
      </pc:sldChg>
      <pc:sldChg chg="modSp mod modNotesTx">
        <pc:chgData name="James Kirkland" userId="8f30fbbd-a49d-4939-9790-4bdf7baff289" providerId="ADAL" clId="{57FE075E-9CD3-4251-A0F7-0F7B74C3EA09}" dt="2021-03-10T20:21:02.120" v="4659"/>
        <pc:sldMkLst>
          <pc:docMk/>
          <pc:sldMk cId="4245730816" sldId="274"/>
        </pc:sldMkLst>
        <pc:spChg chg="mod">
          <ac:chgData name="James Kirkland" userId="8f30fbbd-a49d-4939-9790-4bdf7baff289" providerId="ADAL" clId="{57FE075E-9CD3-4251-A0F7-0F7B74C3EA09}" dt="2021-03-03T20:22:57.132" v="945" actId="20577"/>
          <ac:spMkLst>
            <pc:docMk/>
            <pc:sldMk cId="4245730816" sldId="274"/>
            <ac:spMk id="2" creationId="{E41D8F82-046F-41AC-A58E-34E34FC3F24B}"/>
          </ac:spMkLst>
        </pc:spChg>
        <pc:spChg chg="mod">
          <ac:chgData name="James Kirkland" userId="8f30fbbd-a49d-4939-9790-4bdf7baff289" providerId="ADAL" clId="{57FE075E-9CD3-4251-A0F7-0F7B74C3EA09}" dt="2021-03-03T20:33:21.461" v="1347" actId="255"/>
          <ac:spMkLst>
            <pc:docMk/>
            <pc:sldMk cId="4245730816" sldId="274"/>
            <ac:spMk id="3" creationId="{7EA2B440-3EE8-43C9-8AFB-D45A70A1F5E1}"/>
          </ac:spMkLst>
        </pc:spChg>
      </pc:sldChg>
      <pc:sldChg chg="modSp mod">
        <pc:chgData name="James Kirkland" userId="8f30fbbd-a49d-4939-9790-4bdf7baff289" providerId="ADAL" clId="{57FE075E-9CD3-4251-A0F7-0F7B74C3EA09}" dt="2021-03-03T19:01:55.074" v="679" actId="403"/>
        <pc:sldMkLst>
          <pc:docMk/>
          <pc:sldMk cId="3141015871" sldId="275"/>
        </pc:sldMkLst>
        <pc:spChg chg="mod">
          <ac:chgData name="James Kirkland" userId="8f30fbbd-a49d-4939-9790-4bdf7baff289" providerId="ADAL" clId="{57FE075E-9CD3-4251-A0F7-0F7B74C3EA09}" dt="2021-03-03T19:01:55.074" v="679" actId="403"/>
          <ac:spMkLst>
            <pc:docMk/>
            <pc:sldMk cId="3141015871" sldId="275"/>
            <ac:spMk id="3" creationId="{7EA2B440-3EE8-43C9-8AFB-D45A70A1F5E1}"/>
          </ac:spMkLst>
        </pc:spChg>
      </pc:sldChg>
      <pc:sldChg chg="modSp add mod ord">
        <pc:chgData name="James Kirkland" userId="8f30fbbd-a49d-4939-9790-4bdf7baff289" providerId="ADAL" clId="{57FE075E-9CD3-4251-A0F7-0F7B74C3EA09}" dt="2021-03-03T19:02:48.590" v="700" actId="20577"/>
        <pc:sldMkLst>
          <pc:docMk/>
          <pc:sldMk cId="1464282169" sldId="278"/>
        </pc:sldMkLst>
        <pc:spChg chg="mod">
          <ac:chgData name="James Kirkland" userId="8f30fbbd-a49d-4939-9790-4bdf7baff289" providerId="ADAL" clId="{57FE075E-9CD3-4251-A0F7-0F7B74C3EA09}" dt="2021-03-03T18:53:04.488" v="69"/>
          <ac:spMkLst>
            <pc:docMk/>
            <pc:sldMk cId="1464282169" sldId="278"/>
            <ac:spMk id="2" creationId="{E41D8F82-046F-41AC-A58E-34E34FC3F24B}"/>
          </ac:spMkLst>
        </pc:spChg>
        <pc:spChg chg="mod">
          <ac:chgData name="James Kirkland" userId="8f30fbbd-a49d-4939-9790-4bdf7baff289" providerId="ADAL" clId="{57FE075E-9CD3-4251-A0F7-0F7B74C3EA09}" dt="2021-03-03T19:02:48.590" v="700" actId="20577"/>
          <ac:spMkLst>
            <pc:docMk/>
            <pc:sldMk cId="1464282169" sldId="278"/>
            <ac:spMk id="3" creationId="{7EA2B440-3EE8-43C9-8AFB-D45A70A1F5E1}"/>
          </ac:spMkLst>
        </pc:spChg>
      </pc:sldChg>
      <pc:sldChg chg="modSp add mod ord modNotesTx">
        <pc:chgData name="James Kirkland" userId="8f30fbbd-a49d-4939-9790-4bdf7baff289" providerId="ADAL" clId="{57FE075E-9CD3-4251-A0F7-0F7B74C3EA09}" dt="2021-03-03T20:21:55.106" v="913" actId="20577"/>
        <pc:sldMkLst>
          <pc:docMk/>
          <pc:sldMk cId="1812608292" sldId="279"/>
        </pc:sldMkLst>
        <pc:spChg chg="mod">
          <ac:chgData name="James Kirkland" userId="8f30fbbd-a49d-4939-9790-4bdf7baff289" providerId="ADAL" clId="{57FE075E-9CD3-4251-A0F7-0F7B74C3EA09}" dt="2021-03-03T18:56:45.219" v="165" actId="20577"/>
          <ac:spMkLst>
            <pc:docMk/>
            <pc:sldMk cId="1812608292" sldId="279"/>
            <ac:spMk id="2" creationId="{E41D8F82-046F-41AC-A58E-34E34FC3F24B}"/>
          </ac:spMkLst>
        </pc:spChg>
        <pc:spChg chg="mod">
          <ac:chgData name="James Kirkland" userId="8f30fbbd-a49d-4939-9790-4bdf7baff289" providerId="ADAL" clId="{57FE075E-9CD3-4251-A0F7-0F7B74C3EA09}" dt="2021-03-03T20:21:55.106" v="913" actId="20577"/>
          <ac:spMkLst>
            <pc:docMk/>
            <pc:sldMk cId="1812608292" sldId="279"/>
            <ac:spMk id="3" creationId="{7EA2B440-3EE8-43C9-8AFB-D45A70A1F5E1}"/>
          </ac:spMkLst>
        </pc:spChg>
      </pc:sldChg>
      <pc:sldChg chg="modSp add mod ord modNotesTx">
        <pc:chgData name="James Kirkland" userId="8f30fbbd-a49d-4939-9790-4bdf7baff289" providerId="ADAL" clId="{57FE075E-9CD3-4251-A0F7-0F7B74C3EA09}" dt="2021-03-11T15:59:09.939" v="4713" actId="14"/>
        <pc:sldMkLst>
          <pc:docMk/>
          <pc:sldMk cId="4090144013" sldId="280"/>
        </pc:sldMkLst>
        <pc:spChg chg="mod">
          <ac:chgData name="James Kirkland" userId="8f30fbbd-a49d-4939-9790-4bdf7baff289" providerId="ADAL" clId="{57FE075E-9CD3-4251-A0F7-0F7B74C3EA09}" dt="2021-03-10T17:01:43.253" v="2037" actId="20577"/>
          <ac:spMkLst>
            <pc:docMk/>
            <pc:sldMk cId="4090144013" sldId="280"/>
            <ac:spMk id="2" creationId="{E41D8F82-046F-41AC-A58E-34E34FC3F24B}"/>
          </ac:spMkLst>
        </pc:spChg>
      </pc:sldChg>
      <pc:sldChg chg="modSp add mod">
        <pc:chgData name="James Kirkland" userId="8f30fbbd-a49d-4939-9790-4bdf7baff289" providerId="ADAL" clId="{57FE075E-9CD3-4251-A0F7-0F7B74C3EA09}" dt="2021-03-10T20:06:23.891" v="4310" actId="20577"/>
        <pc:sldMkLst>
          <pc:docMk/>
          <pc:sldMk cId="791571526" sldId="281"/>
        </pc:sldMkLst>
        <pc:spChg chg="mod">
          <ac:chgData name="James Kirkland" userId="8f30fbbd-a49d-4939-9790-4bdf7baff289" providerId="ADAL" clId="{57FE075E-9CD3-4251-A0F7-0F7B74C3EA09}" dt="2021-03-10T17:03:57.645" v="2227" actId="20577"/>
          <ac:spMkLst>
            <pc:docMk/>
            <pc:sldMk cId="791571526" sldId="281"/>
            <ac:spMk id="2" creationId="{E41D8F82-046F-41AC-A58E-34E34FC3F24B}"/>
          </ac:spMkLst>
        </pc:spChg>
        <pc:spChg chg="mod">
          <ac:chgData name="James Kirkland" userId="8f30fbbd-a49d-4939-9790-4bdf7baff289" providerId="ADAL" clId="{57FE075E-9CD3-4251-A0F7-0F7B74C3EA09}" dt="2021-03-10T20:06:23.891" v="4310" actId="20577"/>
          <ac:spMkLst>
            <pc:docMk/>
            <pc:sldMk cId="791571526" sldId="281"/>
            <ac:spMk id="3" creationId="{7EA2B440-3EE8-43C9-8AFB-D45A70A1F5E1}"/>
          </ac:spMkLst>
        </pc:spChg>
      </pc:sldChg>
      <pc:sldChg chg="modSp add mod modNotesTx">
        <pc:chgData name="James Kirkland" userId="8f30fbbd-a49d-4939-9790-4bdf7baff289" providerId="ADAL" clId="{57FE075E-9CD3-4251-A0F7-0F7B74C3EA09}" dt="2021-03-11T16:04:14.441" v="4821" actId="20577"/>
        <pc:sldMkLst>
          <pc:docMk/>
          <pc:sldMk cId="612554585" sldId="282"/>
        </pc:sldMkLst>
        <pc:spChg chg="mod">
          <ac:chgData name="James Kirkland" userId="8f30fbbd-a49d-4939-9790-4bdf7baff289" providerId="ADAL" clId="{57FE075E-9CD3-4251-A0F7-0F7B74C3EA09}" dt="2021-03-10T16:50:30.016" v="1488" actId="114"/>
          <ac:spMkLst>
            <pc:docMk/>
            <pc:sldMk cId="612554585" sldId="282"/>
            <ac:spMk id="5" creationId="{2EED8FC1-0D42-46D2-977F-A5F0F5EEE7E2}"/>
          </ac:spMkLst>
        </pc:spChg>
      </pc:sldChg>
      <pc:sldChg chg="add del">
        <pc:chgData name="James Kirkland" userId="8f30fbbd-a49d-4939-9790-4bdf7baff289" providerId="ADAL" clId="{57FE075E-9CD3-4251-A0F7-0F7B74C3EA09}" dt="2021-03-09T20:12:01.607" v="1412" actId="2890"/>
        <pc:sldMkLst>
          <pc:docMk/>
          <pc:sldMk cId="1989521160" sldId="282"/>
        </pc:sldMkLst>
      </pc:sldChg>
      <pc:sldChg chg="modSp add mod modNotesTx">
        <pc:chgData name="James Kirkland" userId="8f30fbbd-a49d-4939-9790-4bdf7baff289" providerId="ADAL" clId="{57FE075E-9CD3-4251-A0F7-0F7B74C3EA09}" dt="2021-03-11T16:03:38.514" v="4751" actId="20577"/>
        <pc:sldMkLst>
          <pc:docMk/>
          <pc:sldMk cId="2995746333" sldId="283"/>
        </pc:sldMkLst>
        <pc:spChg chg="mod">
          <ac:chgData name="James Kirkland" userId="8f30fbbd-a49d-4939-9790-4bdf7baff289" providerId="ADAL" clId="{57FE075E-9CD3-4251-A0F7-0F7B74C3EA09}" dt="2021-03-10T20:05:46.299" v="4309" actId="20577"/>
          <ac:spMkLst>
            <pc:docMk/>
            <pc:sldMk cId="2995746333" sldId="283"/>
            <ac:spMk id="5" creationId="{2EED8FC1-0D42-46D2-977F-A5F0F5EEE7E2}"/>
          </ac:spMkLst>
        </pc:spChg>
      </pc:sldChg>
      <pc:sldChg chg="new del">
        <pc:chgData name="James Kirkland" userId="8f30fbbd-a49d-4939-9790-4bdf7baff289" providerId="ADAL" clId="{57FE075E-9CD3-4251-A0F7-0F7B74C3EA09}" dt="2021-03-10T17:16:27.759" v="3285" actId="2696"/>
        <pc:sldMkLst>
          <pc:docMk/>
          <pc:sldMk cId="536746331" sldId="284"/>
        </pc:sldMkLst>
      </pc:sldChg>
      <pc:sldChg chg="modSp add mod modNotesTx">
        <pc:chgData name="James Kirkland" userId="8f30fbbd-a49d-4939-9790-4bdf7baff289" providerId="ADAL" clId="{57FE075E-9CD3-4251-A0F7-0F7B74C3EA09}" dt="2021-03-10T20:11:20.498" v="4417" actId="20577"/>
        <pc:sldMkLst>
          <pc:docMk/>
          <pc:sldMk cId="2891818084" sldId="284"/>
        </pc:sldMkLst>
        <pc:spChg chg="mod">
          <ac:chgData name="James Kirkland" userId="8f30fbbd-a49d-4939-9790-4bdf7baff289" providerId="ADAL" clId="{57FE075E-9CD3-4251-A0F7-0F7B74C3EA09}" dt="2021-03-10T17:18:36.877" v="3411" actId="20577"/>
          <ac:spMkLst>
            <pc:docMk/>
            <pc:sldMk cId="2891818084" sldId="284"/>
            <ac:spMk id="2" creationId="{E41D8F82-046F-41AC-A58E-34E34FC3F24B}"/>
          </ac:spMkLst>
        </pc:spChg>
        <pc:spChg chg="mod">
          <ac:chgData name="James Kirkland" userId="8f30fbbd-a49d-4939-9790-4bdf7baff289" providerId="ADAL" clId="{57FE075E-9CD3-4251-A0F7-0F7B74C3EA09}" dt="2021-03-10T19:41:37.506" v="4081" actId="1076"/>
          <ac:spMkLst>
            <pc:docMk/>
            <pc:sldMk cId="2891818084" sldId="284"/>
            <ac:spMk id="3" creationId="{7EA2B440-3EE8-43C9-8AFB-D45A70A1F5E1}"/>
          </ac:spMkLst>
        </pc:spChg>
      </pc:sldChg>
    </pc:docChg>
  </pc:docChgLst>
</pc:chgInfo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3273C06-2010-4124-A50C-14C1C27FB121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1DC1ED-B002-4CE6-84D3-A6C04EC1C27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01921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en-US" b="1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22942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None/>
            </a:pPr>
            <a:endParaRPr lang="en-US" sz="1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708289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>
              <a:lnSpc>
                <a:spcPct val="150000"/>
              </a:lnSpc>
              <a:spcBef>
                <a:spcPts val="0"/>
              </a:spcBef>
              <a:spcAft>
                <a:spcPts val="800"/>
              </a:spcAft>
            </a:pPr>
            <a:endParaRPr lang="en-US" sz="18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528827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US" sz="1200" b="1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883003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>
              <a:lnSpc>
                <a:spcPct val="150000"/>
              </a:lnSpc>
              <a:spcBef>
                <a:spcPts val="0"/>
              </a:spcBef>
              <a:spcAft>
                <a:spcPts val="800"/>
              </a:spcAft>
              <a:buFont typeface="+mj-lt"/>
              <a:buNone/>
            </a:pPr>
            <a:endParaRPr lang="en-US" sz="12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061064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2615100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91897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6080967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742950" marR="0" lvl="1" indent="-28575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5768270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6106788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marR="0" lvl="0" indent="-171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Avoid superlatives like first, best, unique, only. Rarely true and maybe not a good idea. What if no one has done this before because it’s a terrible idea?</a:t>
            </a:r>
          </a:p>
          <a:p>
            <a:pPr marL="171450" marR="0" lvl="0" indent="-171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Do one thing well – consider the scope – recommend new organizations start small</a:t>
            </a:r>
            <a:endParaRPr lang="en-US" sz="1800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  <a:p>
            <a:pPr marL="171450" marR="0" lvl="0" indent="-17145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much of history disappears, need to communicate the significance to our audience and organization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19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502220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  <a:p>
            <a:pPr marL="171450" indent="-171450">
              <a:buFont typeface="Arial" panose="020B0604020202020204" pitchFamily="34" charset="0"/>
              <a:buChar char="•"/>
            </a:pP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1504316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1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20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66709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1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21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326263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marR="0" lvl="0" indent="-171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lang="en-US" sz="1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099006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719171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155370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204997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57017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709781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marR="0" lvl="1" indent="0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41DC1ED-B002-4CE6-84D3-A6C04EC1C274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765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96384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2097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726934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622584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233645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78456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88200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28916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33601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46723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22466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9012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21434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93297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292C0A6D-CF68-413C-BC18-3942778CA387}" type="datetimeFigureOut">
              <a:rPr lang="en-US" smtClean="0"/>
              <a:t>4/26/2022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894BE63D-E8A4-425D-AA7B-F24135597C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732100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  <p:sldLayoutId id="2147483732" r:id="rId12"/>
    <p:sldLayoutId id="2147483733" r:id="rId13"/>
    <p:sldLayoutId id="2147483734" r:id="rId14"/>
  </p:sldLayoutIdLst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hyperlink" Target="mailto:grants@njhumanities.org" TargetMode="External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A58266-A57F-4617-84B6-6AB5827388C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35928" y="5019662"/>
            <a:ext cx="10357258" cy="1348381"/>
          </a:xfrm>
        </p:spPr>
        <p:txBody>
          <a:bodyPr/>
          <a:lstStyle/>
          <a:p>
            <a:r>
              <a:rPr lang="en-US" sz="4800" dirty="0">
                <a:latin typeface="Arial" panose="020B0604020202020204" pitchFamily="34" charset="0"/>
                <a:cs typeface="Arial" panose="020B0604020202020204" pitchFamily="34" charset="0"/>
              </a:rPr>
              <a:t>Creating an Outstanding Proposal</a:t>
            </a:r>
          </a:p>
        </p:txBody>
      </p:sp>
      <p:pic>
        <p:nvPicPr>
          <p:cNvPr id="5" name="Picture 4" descr="Text&#10;&#10;Description automatically generated">
            <a:extLst>
              <a:ext uri="{FF2B5EF4-FFF2-40B4-BE49-F238E27FC236}">
                <a16:creationId xmlns:a16="http://schemas.microsoft.com/office/drawing/2014/main" id="{E31FD8EE-47C6-4F61-974D-4C2935A94209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5928" y="-96252"/>
            <a:ext cx="7315690" cy="487712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3114489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Table&#10;&#10;Description automatically generated">
            <a:extLst>
              <a:ext uri="{FF2B5EF4-FFF2-40B4-BE49-F238E27FC236}">
                <a16:creationId xmlns:a16="http://schemas.microsoft.com/office/drawing/2014/main" id="{22D89AFE-2DAA-43E6-85DB-3414D0AF9FD4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2127" y="108484"/>
            <a:ext cx="10567746" cy="66410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3058935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2EED8FC1-0D42-46D2-977F-A5F0F5EEE7E2}"/>
              </a:ext>
            </a:extLst>
          </p:cNvPr>
          <p:cNvSpPr txBox="1"/>
          <p:nvPr/>
        </p:nvSpPr>
        <p:spPr>
          <a:xfrm>
            <a:off x="1091633" y="1997839"/>
            <a:ext cx="10008733" cy="28623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Breakout Room 1</a:t>
            </a:r>
          </a:p>
          <a:p>
            <a:pPr algn="ctr"/>
            <a:endParaRPr lang="en-US" sz="6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Create a Project Description</a:t>
            </a:r>
          </a:p>
        </p:txBody>
      </p:sp>
    </p:spTree>
    <p:extLst>
      <p:ext uri="{BB962C8B-B14F-4D97-AF65-F5344CB8AC3E}">
        <p14:creationId xmlns:p14="http://schemas.microsoft.com/office/powerpoint/2010/main" val="110641005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Assigning Value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960919"/>
            <a:ext cx="10515600" cy="4449893"/>
          </a:xfrm>
        </p:spPr>
        <p:txBody>
          <a:bodyPr>
            <a:normAutofit/>
          </a:bodyPr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Market value of goods and services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Don’t underestimate volunteer time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 your best to provide realistic estimates</a:t>
            </a:r>
            <a:endParaRPr lang="en-US" sz="40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9181808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2EED8FC1-0D42-46D2-977F-A5F0F5EEE7E2}"/>
              </a:ext>
            </a:extLst>
          </p:cNvPr>
          <p:cNvSpPr txBox="1"/>
          <p:nvPr/>
        </p:nvSpPr>
        <p:spPr>
          <a:xfrm>
            <a:off x="1091633" y="1997839"/>
            <a:ext cx="10008733" cy="28623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Breakout Room 2</a:t>
            </a:r>
          </a:p>
          <a:p>
            <a:pPr algn="ctr"/>
            <a:endParaRPr lang="en-US" sz="6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sz="6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Assign Value</a:t>
            </a:r>
            <a:endParaRPr lang="en-US" sz="6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9624742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What You Need to Know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0161" y="1923176"/>
            <a:ext cx="10515600" cy="4667250"/>
          </a:xfrm>
        </p:spPr>
        <p:txBody>
          <a:bodyPr>
            <a:noAutofit/>
          </a:bodyPr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3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Who is the project for? How are they involved?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3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What is the problem or need being addressed?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3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Why your organization? 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3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What will you have at the end?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3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What does success look like?</a:t>
            </a:r>
          </a:p>
        </p:txBody>
      </p:sp>
    </p:spTree>
    <p:extLst>
      <p:ext uri="{BB962C8B-B14F-4D97-AF65-F5344CB8AC3E}">
        <p14:creationId xmlns:p14="http://schemas.microsoft.com/office/powerpoint/2010/main" val="115303002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Why Proposals Are Not Funded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73833" y="1955833"/>
            <a:ext cx="10515600" cy="4667250"/>
          </a:xfrm>
        </p:spPr>
        <p:txBody>
          <a:bodyPr>
            <a:noAutofit/>
          </a:bodyPr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Lacks significant humanities focus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Does not have a public focus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Does not involve the audience and/or does not match our audience priorities</a:t>
            </a:r>
          </a:p>
        </p:txBody>
      </p:sp>
    </p:spTree>
    <p:extLst>
      <p:ext uri="{BB962C8B-B14F-4D97-AF65-F5344CB8AC3E}">
        <p14:creationId xmlns:p14="http://schemas.microsoft.com/office/powerpoint/2010/main" val="146428216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Why Proposals Are Not Funded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73833" y="1955833"/>
            <a:ext cx="10515600" cy="4667250"/>
          </a:xfrm>
        </p:spPr>
        <p:txBody>
          <a:bodyPr>
            <a:normAutofit/>
          </a:bodyPr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Narrative and budget don’t match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Lack of clarity on what the project will do (especially with Action Grants)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“The Passion Problem”</a:t>
            </a:r>
          </a:p>
        </p:txBody>
      </p:sp>
    </p:spTree>
    <p:extLst>
      <p:ext uri="{BB962C8B-B14F-4D97-AF65-F5344CB8AC3E}">
        <p14:creationId xmlns:p14="http://schemas.microsoft.com/office/powerpoint/2010/main" val="314101587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2EED8FC1-0D42-46D2-977F-A5F0F5EEE7E2}"/>
              </a:ext>
            </a:extLst>
          </p:cNvPr>
          <p:cNvSpPr txBox="1"/>
          <p:nvPr/>
        </p:nvSpPr>
        <p:spPr>
          <a:xfrm>
            <a:off x="1091633" y="2459504"/>
            <a:ext cx="10008733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#1 Reason Proposals Are Not Funded</a:t>
            </a:r>
          </a:p>
        </p:txBody>
      </p:sp>
    </p:spTree>
    <p:extLst>
      <p:ext uri="{BB962C8B-B14F-4D97-AF65-F5344CB8AC3E}">
        <p14:creationId xmlns:p14="http://schemas.microsoft.com/office/powerpoint/2010/main" val="115687255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2EED8FC1-0D42-46D2-977F-A5F0F5EEE7E2}"/>
              </a:ext>
            </a:extLst>
          </p:cNvPr>
          <p:cNvSpPr txBox="1"/>
          <p:nvPr/>
        </p:nvSpPr>
        <p:spPr>
          <a:xfrm>
            <a:off x="1303904" y="1736582"/>
            <a:ext cx="10008733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#1 Reason Proposals Are Not Funded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F4F9767-89EB-44D9-AFCF-68F28A588453}"/>
              </a:ext>
            </a:extLst>
          </p:cNvPr>
          <p:cNvSpPr txBox="1"/>
          <p:nvPr/>
        </p:nvSpPr>
        <p:spPr>
          <a:xfrm>
            <a:off x="1628776" y="4322019"/>
            <a:ext cx="9001124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We run out of funding! </a:t>
            </a:r>
          </a:p>
        </p:txBody>
      </p:sp>
    </p:spTree>
    <p:extLst>
      <p:ext uri="{BB962C8B-B14F-4D97-AF65-F5344CB8AC3E}">
        <p14:creationId xmlns:p14="http://schemas.microsoft.com/office/powerpoint/2010/main" val="271909294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Other Considerations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73833" y="1955833"/>
            <a:ext cx="10515600" cy="4667250"/>
          </a:xfrm>
        </p:spPr>
        <p:txBody>
          <a:bodyPr>
            <a:normAutofit/>
          </a:bodyPr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Avoid superlatives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Depth is better than breadth 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“Because this might be gone” is not enough</a:t>
            </a:r>
          </a:p>
        </p:txBody>
      </p:sp>
    </p:spTree>
    <p:extLst>
      <p:ext uri="{BB962C8B-B14F-4D97-AF65-F5344CB8AC3E}">
        <p14:creationId xmlns:p14="http://schemas.microsoft.com/office/powerpoint/2010/main" val="18126082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B851E3-496B-4279-AF22-1831D220BB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Agenda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1C2874E-3139-4E12-A914-3CE0AF9917D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4386331"/>
          </a:xfrm>
        </p:spPr>
        <p:txBody>
          <a:bodyPr>
            <a:normAutofit fontScale="77500" lnSpcReduction="20000"/>
          </a:bodyPr>
          <a:lstStyle/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4500" dirty="0">
                <a:latin typeface="Arial" panose="020B0604020202020204" pitchFamily="34" charset="0"/>
                <a:cs typeface="Arial" panose="020B0604020202020204" pitchFamily="34" charset="0"/>
              </a:rPr>
              <a:t>Application Components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4500" dirty="0">
                <a:latin typeface="Arial" panose="020B0604020202020204" pitchFamily="34" charset="0"/>
                <a:cs typeface="Arial" panose="020B0604020202020204" pitchFamily="34" charset="0"/>
              </a:rPr>
              <a:t>What Makes a Competitive Proposal?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4500" dirty="0">
                <a:latin typeface="Arial" panose="020B0604020202020204" pitchFamily="34" charset="0"/>
                <a:cs typeface="Arial" panose="020B0604020202020204" pitchFamily="34" charset="0"/>
              </a:rPr>
              <a:t>Sample Proposal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4500" dirty="0">
                <a:latin typeface="Arial" panose="020B0604020202020204" pitchFamily="34" charset="0"/>
                <a:cs typeface="Arial" panose="020B0604020202020204" pitchFamily="34" charset="0"/>
              </a:rPr>
              <a:t>Breakout Room Activities</a:t>
            </a:r>
          </a:p>
          <a:p>
            <a:pPr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4500" dirty="0">
                <a:latin typeface="Arial" panose="020B0604020202020204" pitchFamily="34" charset="0"/>
                <a:cs typeface="Arial" panose="020B0604020202020204" pitchFamily="34" charset="0"/>
              </a:rPr>
              <a:t>Why Proposals Are Not Funded</a:t>
            </a:r>
          </a:p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59746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Important Dates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2065468"/>
            <a:ext cx="10515600" cy="4667250"/>
          </a:xfrm>
        </p:spPr>
        <p:txBody>
          <a:bodyPr>
            <a:normAutofit/>
          </a:bodyPr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Final Application Deadline: April 21, 2022 at 11:59pm 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Notification of Awards: by June 30, 2022</a:t>
            </a:r>
          </a:p>
          <a:p>
            <a:pPr>
              <a:lnSpc>
                <a:spcPct val="170000"/>
              </a:lnSpc>
              <a:spcBef>
                <a:spcPts val="0"/>
              </a:spcBef>
            </a:pPr>
            <a:endParaRPr lang="en-US" dirty="0"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7001751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Contact Information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2065468"/>
            <a:ext cx="10515600" cy="4667250"/>
          </a:xfrm>
        </p:spPr>
        <p:txBody>
          <a:bodyPr>
            <a:normAutofit/>
          </a:bodyPr>
          <a:lstStyle/>
          <a:p>
            <a:pPr marL="0" indent="0">
              <a:lnSpc>
                <a:spcPct val="170000"/>
              </a:lnSpc>
              <a:spcBef>
                <a:spcPts val="0"/>
              </a:spcBef>
              <a:buNone/>
            </a:pPr>
            <a:r>
              <a:rPr lang="en-US" sz="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James Kirkland</a:t>
            </a:r>
          </a:p>
          <a:p>
            <a:pPr marL="0" indent="0">
              <a:lnSpc>
                <a:spcPct val="170000"/>
              </a:lnSpc>
              <a:spcBef>
                <a:spcPts val="0"/>
              </a:spcBef>
              <a:buNone/>
            </a:pPr>
            <a:r>
              <a:rPr lang="en-US" sz="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Program Officer</a:t>
            </a:r>
          </a:p>
          <a:p>
            <a:pPr marL="0" indent="0">
              <a:lnSpc>
                <a:spcPct val="170000"/>
              </a:lnSpc>
              <a:spcBef>
                <a:spcPts val="0"/>
              </a:spcBef>
              <a:buNone/>
            </a:pPr>
            <a:r>
              <a:rPr lang="en-US" sz="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  <a:hlinkClick r:id="rId3"/>
              </a:rPr>
              <a:t>grants@njhumanities.org</a:t>
            </a:r>
            <a:r>
              <a:rPr lang="en-US" sz="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</a:p>
          <a:p>
            <a:pPr marL="0" indent="0">
              <a:lnSpc>
                <a:spcPct val="170000"/>
              </a:lnSpc>
              <a:spcBef>
                <a:spcPts val="0"/>
              </a:spcBef>
              <a:buNone/>
            </a:pPr>
            <a:r>
              <a:rPr lang="en-US" sz="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609.695.4303</a:t>
            </a:r>
          </a:p>
          <a:p>
            <a:pPr marL="0" indent="0">
              <a:lnSpc>
                <a:spcPct val="170000"/>
              </a:lnSpc>
              <a:spcBef>
                <a:spcPts val="0"/>
              </a:spcBef>
              <a:buNone/>
            </a:pPr>
            <a:r>
              <a:rPr lang="en-US" sz="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njhumanities.org/grants </a:t>
            </a:r>
          </a:p>
        </p:txBody>
      </p:sp>
    </p:spTree>
    <p:extLst>
      <p:ext uri="{BB962C8B-B14F-4D97-AF65-F5344CB8AC3E}">
        <p14:creationId xmlns:p14="http://schemas.microsoft.com/office/powerpoint/2010/main" val="10522155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Application Components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77738" y="2052417"/>
            <a:ext cx="10554574" cy="4358395"/>
          </a:xfrm>
        </p:spPr>
        <p:txBody>
          <a:bodyPr>
            <a:normAutofit fontScale="77500" lnSpcReduction="20000"/>
          </a:bodyPr>
          <a:lstStyle/>
          <a:p>
            <a:pPr>
              <a:lnSpc>
                <a:spcPct val="15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Project Period </a:t>
            </a:r>
          </a:p>
          <a:p>
            <a:pPr>
              <a:lnSpc>
                <a:spcPct val="15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Narrative</a:t>
            </a:r>
            <a:endParaRPr lang="en-US" sz="40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Budget </a:t>
            </a:r>
          </a:p>
          <a:p>
            <a:pPr>
              <a:lnSpc>
                <a:spcPct val="15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Humanities Scholar and Project Team</a:t>
            </a:r>
          </a:p>
          <a:p>
            <a:pPr>
              <a:lnSpc>
                <a:spcPct val="15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Attachments</a:t>
            </a:r>
          </a:p>
          <a:p>
            <a:pPr>
              <a:lnSpc>
                <a:spcPct val="15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Watch </a:t>
            </a:r>
            <a:r>
              <a:rPr lang="en-US" sz="4000" i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Applying for an NJCH Grant </a:t>
            </a:r>
            <a:r>
              <a:rPr lang="en-US" sz="40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on YouTube</a:t>
            </a:r>
            <a:endParaRPr lang="en-US" sz="2400" dirty="0">
              <a:effectLst/>
              <a:latin typeface="Georgia" panose="02040502050405020303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811800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4400" dirty="0">
                <a:latin typeface="Arial" panose="020B0604020202020204" pitchFamily="34" charset="0"/>
                <a:cs typeface="Arial" panose="020B0604020202020204" pitchFamily="34" charset="0"/>
              </a:rPr>
              <a:t>What Makes a Competitive Proposal?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6398" y="2082103"/>
            <a:ext cx="10515600" cy="4667250"/>
          </a:xfrm>
        </p:spPr>
        <p:txBody>
          <a:bodyPr>
            <a:normAutofit fontScale="25000" lnSpcReduction="20000"/>
          </a:bodyPr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Matches funding priorities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Follows guidelines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Clear project description – the “what” 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Value to audience – the “why” part 1 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8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Value to organization – the “why” part 2 </a:t>
            </a:r>
            <a:endParaRPr lang="en-US" sz="2400" dirty="0">
              <a:effectLst/>
              <a:latin typeface="Georgia" panose="02040502050405020303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62551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2EED8FC1-0D42-46D2-977F-A5F0F5EEE7E2}"/>
              </a:ext>
            </a:extLst>
          </p:cNvPr>
          <p:cNvSpPr txBox="1"/>
          <p:nvPr/>
        </p:nvSpPr>
        <p:spPr>
          <a:xfrm>
            <a:off x="1091633" y="1997839"/>
            <a:ext cx="10008733" cy="28623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Why are you doing </a:t>
            </a:r>
            <a:r>
              <a:rPr lang="en-US" sz="6000" b="1" dirty="0">
                <a:latin typeface="Arial" panose="020B0604020202020204" pitchFamily="34" charset="0"/>
                <a:cs typeface="Arial" panose="020B0604020202020204" pitchFamily="34" charset="0"/>
              </a:rPr>
              <a:t>THIS</a:t>
            </a:r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?</a:t>
            </a:r>
          </a:p>
          <a:p>
            <a:pPr algn="ctr"/>
            <a:endParaRPr lang="en-US" sz="6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Why are </a:t>
            </a:r>
            <a:r>
              <a:rPr lang="en-US" sz="6000" b="1" dirty="0">
                <a:latin typeface="Arial" panose="020B0604020202020204" pitchFamily="34" charset="0"/>
                <a:cs typeface="Arial" panose="020B0604020202020204" pitchFamily="34" charset="0"/>
              </a:rPr>
              <a:t>YOU</a:t>
            </a:r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 doing this? </a:t>
            </a:r>
          </a:p>
        </p:txBody>
      </p:sp>
    </p:spTree>
    <p:extLst>
      <p:ext uri="{BB962C8B-B14F-4D97-AF65-F5344CB8AC3E}">
        <p14:creationId xmlns:p14="http://schemas.microsoft.com/office/powerpoint/2010/main" val="6045227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Starting Your Application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23406" y="2190750"/>
            <a:ext cx="10515600" cy="4449893"/>
          </a:xfrm>
        </p:spPr>
        <p:txBody>
          <a:bodyPr>
            <a:normAutofit/>
          </a:bodyPr>
          <a:lstStyle/>
          <a:p>
            <a:pPr marL="742950" indent="-742950">
              <a:lnSpc>
                <a:spcPct val="170000"/>
              </a:lnSpc>
              <a:spcBef>
                <a:spcPts val="0"/>
              </a:spcBef>
              <a:buFont typeface="+mj-lt"/>
              <a:buAutoNum type="arabicPeriod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Describe the project</a:t>
            </a:r>
          </a:p>
          <a:p>
            <a:pPr marL="742950" indent="-742950">
              <a:lnSpc>
                <a:spcPct val="170000"/>
              </a:lnSpc>
              <a:spcBef>
                <a:spcPts val="0"/>
              </a:spcBef>
              <a:buFont typeface="+mj-lt"/>
              <a:buAutoNum type="arabicPeriod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Outline your budget</a:t>
            </a:r>
          </a:p>
          <a:p>
            <a:pPr marL="742950" indent="-742950">
              <a:lnSpc>
                <a:spcPct val="170000"/>
              </a:lnSpc>
              <a:spcBef>
                <a:spcPts val="0"/>
              </a:spcBef>
              <a:buFont typeface="+mj-lt"/>
              <a:buAutoNum type="arabicPeriod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Outline your narrative</a:t>
            </a:r>
          </a:p>
          <a:p>
            <a:pPr>
              <a:lnSpc>
                <a:spcPct val="170000"/>
              </a:lnSpc>
              <a:spcBef>
                <a:spcPts val="0"/>
              </a:spcBef>
            </a:pPr>
            <a:endParaRPr lang="en-US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01440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2EED8FC1-0D42-46D2-977F-A5F0F5EEE7E2}"/>
              </a:ext>
            </a:extLst>
          </p:cNvPr>
          <p:cNvSpPr txBox="1"/>
          <p:nvPr/>
        </p:nvSpPr>
        <p:spPr>
          <a:xfrm>
            <a:off x="1091633" y="1997839"/>
            <a:ext cx="10008733" cy="28623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6000" dirty="0">
                <a:latin typeface="Arial" panose="020B0604020202020204" pitchFamily="34" charset="0"/>
                <a:cs typeface="Arial" panose="020B0604020202020204" pitchFamily="34" charset="0"/>
              </a:rPr>
              <a:t>Roebling Museum</a:t>
            </a:r>
          </a:p>
          <a:p>
            <a:pPr algn="ctr"/>
            <a:endParaRPr lang="en-US" sz="6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sz="6000" i="1" dirty="0">
                <a:latin typeface="Arial" panose="020B0604020202020204" pitchFamily="34" charset="0"/>
                <a:cs typeface="Arial" panose="020B0604020202020204" pitchFamily="34" charset="0"/>
              </a:rPr>
              <a:t>To Be Good Neighbors</a:t>
            </a:r>
          </a:p>
        </p:txBody>
      </p:sp>
    </p:spTree>
    <p:extLst>
      <p:ext uri="{BB962C8B-B14F-4D97-AF65-F5344CB8AC3E}">
        <p14:creationId xmlns:p14="http://schemas.microsoft.com/office/powerpoint/2010/main" val="6125545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2EED8FC1-0D42-46D2-977F-A5F0F5EEE7E2}"/>
              </a:ext>
            </a:extLst>
          </p:cNvPr>
          <p:cNvSpPr txBox="1"/>
          <p:nvPr/>
        </p:nvSpPr>
        <p:spPr>
          <a:xfrm>
            <a:off x="417480" y="669879"/>
            <a:ext cx="11357040" cy="551824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4000" dirty="0">
                <a:latin typeface="Arial" panose="020B0604020202020204" pitchFamily="34" charset="0"/>
                <a:cs typeface="Arial" panose="020B0604020202020204" pitchFamily="34" charset="0"/>
              </a:rPr>
              <a:t>The community urged us to preserve a house across from the museum, an authentic example of 20</a:t>
            </a:r>
            <a:r>
              <a:rPr lang="en-US" sz="4000" baseline="30000" dirty="0"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sz="4000" dirty="0">
                <a:latin typeface="Arial" panose="020B0604020202020204" pitchFamily="34" charset="0"/>
                <a:cs typeface="Arial" panose="020B0604020202020204" pitchFamily="34" charset="0"/>
              </a:rPr>
              <a:t> century industrial immigrant workforce housing within a company town. Now that we own it, how might we use this opportunity to create connection and growth in our community?</a:t>
            </a:r>
            <a:endParaRPr lang="en-US" sz="40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957463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F314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8F82-046F-41AC-A58E-34E34FC3F2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5400" i="1" dirty="0">
                <a:latin typeface="Arial" panose="020B0604020202020204" pitchFamily="34" charset="0"/>
                <a:cs typeface="Arial" panose="020B0604020202020204" pitchFamily="34" charset="0"/>
              </a:rPr>
              <a:t>To Be Good Neighbors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A2B440-3EE8-43C9-8AFB-D45A70A1F5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63162" y="2084733"/>
            <a:ext cx="10515600" cy="4449893"/>
          </a:xfrm>
        </p:spPr>
        <p:txBody>
          <a:bodyPr>
            <a:normAutofit fontScale="85000" lnSpcReduction="10000"/>
          </a:bodyPr>
          <a:lstStyle/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Research community engagement practices</a:t>
            </a:r>
            <a:endParaRPr lang="en-US" sz="4000" dirty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Develop community engagement strategy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Community outreach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Synthesize findings</a:t>
            </a:r>
          </a:p>
          <a:p>
            <a:pPr>
              <a:lnSpc>
                <a:spcPct val="17000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4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Create plan</a:t>
            </a:r>
          </a:p>
        </p:txBody>
      </p:sp>
    </p:spTree>
    <p:extLst>
      <p:ext uri="{BB962C8B-B14F-4D97-AF65-F5344CB8AC3E}">
        <p14:creationId xmlns:p14="http://schemas.microsoft.com/office/powerpoint/2010/main" val="79157152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Quotable">
  <a:themeElements>
    <a:clrScheme name="Custom 2">
      <a:dk1>
        <a:sysClr val="windowText" lastClr="000000"/>
      </a:dk1>
      <a:lt1>
        <a:sysClr val="window" lastClr="FFFFFF"/>
      </a:lt1>
      <a:dk2>
        <a:srgbClr val="212121"/>
      </a:dk2>
      <a:lt2>
        <a:srgbClr val="4F697F"/>
      </a:lt2>
      <a:accent1>
        <a:srgbClr val="9C2646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F3FBB591FA60C4994CAAAA68D6DDDE0" ma:contentTypeVersion="13" ma:contentTypeDescription="Create a new document." ma:contentTypeScope="" ma:versionID="45d582b1da3cc4eebdd98b82dba022eb">
  <xsd:schema xmlns:xsd="http://www.w3.org/2001/XMLSchema" xmlns:xs="http://www.w3.org/2001/XMLSchema" xmlns:p="http://schemas.microsoft.com/office/2006/metadata/properties" xmlns:ns2="77065c87-00eb-40ff-ab07-b5c86ad1175f" xmlns:ns3="d59492ef-0f9b-4e23-8f9c-de42d6640496" targetNamespace="http://schemas.microsoft.com/office/2006/metadata/properties" ma:root="true" ma:fieldsID="cab5625e1dde041d82691f4727ecdeec" ns2:_="" ns3:_="">
    <xsd:import namespace="77065c87-00eb-40ff-ab07-b5c86ad1175f"/>
    <xsd:import namespace="d59492ef-0f9b-4e23-8f9c-de42d664049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Location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3:SharedWithUsers" minOccurs="0"/>
                <xsd:element ref="ns3:SharedWithDetails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065c87-00eb-40ff-ab07-b5c86ad1175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Location" ma:index="14" nillable="true" ma:displayName="Location" ma:internalName="MediaServiceLocation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59492ef-0f9b-4e23-8f9c-de42d6640496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FF27465-ACEC-4143-95F4-4291B73ED8D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72684D9-EB9D-47F2-B13F-C13A649EACB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C9F2B9AA-6ADE-4F08-9AFC-616BAD3EB41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7065c87-00eb-40ff-ab07-b5c86ad1175f"/>
    <ds:schemaRef ds:uri="d59492ef-0f9b-4e23-8f9c-de42d664049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2036</TotalTime>
  <Words>473</Words>
  <Application>Microsoft Office PowerPoint</Application>
  <PresentationFormat>Widescreen</PresentationFormat>
  <Paragraphs>105</Paragraphs>
  <Slides>21</Slides>
  <Notes>21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9" baseType="lpstr">
      <vt:lpstr>Arial</vt:lpstr>
      <vt:lpstr>Calibri</vt:lpstr>
      <vt:lpstr>Century Gothic</vt:lpstr>
      <vt:lpstr>Courier New</vt:lpstr>
      <vt:lpstr>Georgia</vt:lpstr>
      <vt:lpstr>Times New Roman</vt:lpstr>
      <vt:lpstr>Wingdings 2</vt:lpstr>
      <vt:lpstr>Quotable</vt:lpstr>
      <vt:lpstr>Creating an Outstanding Proposal</vt:lpstr>
      <vt:lpstr>Agenda</vt:lpstr>
      <vt:lpstr>Application Components</vt:lpstr>
      <vt:lpstr>What Makes a Competitive Proposal?</vt:lpstr>
      <vt:lpstr>PowerPoint Presentation</vt:lpstr>
      <vt:lpstr>Starting Your Application</vt:lpstr>
      <vt:lpstr>PowerPoint Presentation</vt:lpstr>
      <vt:lpstr>PowerPoint Presentation</vt:lpstr>
      <vt:lpstr>To Be Good Neighbors</vt:lpstr>
      <vt:lpstr>PowerPoint Presentation</vt:lpstr>
      <vt:lpstr>PowerPoint Presentation</vt:lpstr>
      <vt:lpstr>Assigning Value</vt:lpstr>
      <vt:lpstr>PowerPoint Presentation</vt:lpstr>
      <vt:lpstr>What You Need to Know</vt:lpstr>
      <vt:lpstr>Why Proposals Are Not Funded</vt:lpstr>
      <vt:lpstr>Why Proposals Are Not Funded</vt:lpstr>
      <vt:lpstr>PowerPoint Presentation</vt:lpstr>
      <vt:lpstr>PowerPoint Presentation</vt:lpstr>
      <vt:lpstr>Other Considerations</vt:lpstr>
      <vt:lpstr>Important Dates</vt:lpstr>
      <vt:lpstr>Contact Information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Applying for a NJCH Grant</dc:title>
  <dc:creator>James Kirkland</dc:creator>
  <cp:lastModifiedBy>Gigi Naglak</cp:lastModifiedBy>
  <cp:revision>2</cp:revision>
  <dcterms:created xsi:type="dcterms:W3CDTF">2021-02-22T16:43:03Z</dcterms:created>
  <dcterms:modified xsi:type="dcterms:W3CDTF">2022-04-27T00:42:28Z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0x0101008F3FBB591FA60C4994CAAAA68D6DDDE0</vt:lpwstr>
  </property>
</Properties>
</file>